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9"/>
  </p:notesMasterIdLst>
  <p:sldIdLst>
    <p:sldId id="2561" r:id="rId2"/>
    <p:sldId id="2562" r:id="rId3"/>
    <p:sldId id="2563" r:id="rId4"/>
    <p:sldId id="2564" r:id="rId5"/>
    <p:sldId id="2565" r:id="rId6"/>
    <p:sldId id="2566" r:id="rId7"/>
    <p:sldId id="2567" r:id="rId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Harnessing Artificial Intelligence for Enhanced Business Decision Making" id="{B2797EBE-EF99-4249-9A61-9CADD9AAD955}">
          <p14:sldIdLst>
            <p14:sldId id="2561"/>
            <p14:sldId id="2562"/>
            <p14:sldId id="2563"/>
            <p14:sldId id="2564"/>
            <p14:sldId id="2565"/>
            <p14:sldId id="2566"/>
          </p14:sldIdLst>
        </p14:section>
        <p14:section name="Conclusion" id="{9DE5BBCC-93AB-4DAA-8527-0B28C4D0BB8B}">
          <p14:sldIdLst>
            <p14:sldId id="256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62" d="100"/>
          <a:sy n="62" d="100"/>
        </p:scale>
        <p:origin x="828" y="268"/>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s>
</file>

<file path=ppt/diagrams/_rels/data1.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image" Target="../media/image19.jpeg"/></Relationships>
</file>

<file path=ppt/diagrams/_rels/data2.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image" Target="../media/image25.jpeg"/></Relationships>
</file>

<file path=ppt/diagrams/_rels/drawing1.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image" Target="../media/image19.jpeg"/></Relationships>
</file>

<file path=ppt/diagrams/_rels/drawing2.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image" Target="../media/image25.jpeg"/></Relationships>
</file>

<file path=ppt/diagrams/colors1.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8146CEC-1084-44DF-A9AA-7ADD5D59DF30}" type="doc">
      <dgm:prSet loTypeId="urn:microsoft.com/office/officeart/2024/3/layout/verticalVisualTextBlock1" loCatId="Picture" qsTypeId="urn:microsoft.com/office/officeart/2005/8/quickstyle/simple4" qsCatId="simple" csTypeId="urn:microsoft.com/office/officeart/2005/8/colors/accent0_2" csCatId="mainScheme" phldr="1"/>
      <dgm:spPr/>
      <dgm:t>
        <a:bodyPr/>
        <a:lstStyle/>
        <a:p>
          <a:endParaRPr lang="en-IN"/>
        </a:p>
      </dgm:t>
    </dgm:pt>
    <dgm:pt modelId="{6AEA7FF1-05D7-45CD-A68A-871478746936}">
      <dgm:prSet/>
      <dgm:spPr/>
      <dgm:t>
        <a:bodyPr/>
        <a:lstStyle/>
        <a:p>
          <a:pPr>
            <a:lnSpc>
              <a:spcPct val="100000"/>
            </a:lnSpc>
            <a:defRPr b="1"/>
          </a:pPr>
          <a:r>
            <a:rPr lang="en-IN"/>
            <a:t>Demand for Faster Communication</a:t>
          </a:r>
        </a:p>
      </dgm:t>
    </dgm:pt>
    <dgm:pt modelId="{F7B03920-A9CF-4554-9C1C-72E8142ADFDD}" type="parTrans" cxnId="{C6EF4C28-5CE2-4CAB-9A97-3D4E45B7D1BB}">
      <dgm:prSet/>
      <dgm:spPr/>
      <dgm:t>
        <a:bodyPr/>
        <a:lstStyle/>
        <a:p>
          <a:endParaRPr lang="en-IN"/>
        </a:p>
      </dgm:t>
    </dgm:pt>
    <dgm:pt modelId="{438C0DDC-F8C2-448B-914A-E1C1B098F304}" type="sibTrans" cxnId="{C6EF4C28-5CE2-4CAB-9A97-3D4E45B7D1BB}">
      <dgm:prSet/>
      <dgm:spPr/>
      <dgm:t>
        <a:bodyPr/>
        <a:lstStyle/>
        <a:p>
          <a:pPr>
            <a:lnSpc>
              <a:spcPct val="100000"/>
            </a:lnSpc>
            <a:defRPr b="1"/>
          </a:pPr>
          <a:endParaRPr lang="en-IN"/>
        </a:p>
      </dgm:t>
    </dgm:pt>
    <dgm:pt modelId="{7E01C73C-F4D8-4233-BE2B-E34DE1E173D8}">
      <dgm:prSet/>
      <dgm:spPr/>
      <dgm:t>
        <a:bodyPr/>
        <a:lstStyle/>
        <a:p>
          <a:pPr>
            <a:lnSpc>
              <a:spcPct val="100000"/>
            </a:lnSpc>
          </a:pPr>
          <a:r>
            <a:rPr lang="en-IN"/>
            <a:t>The 19th century saw rising need for quicker communication in business and social interactions.</a:t>
          </a:r>
        </a:p>
      </dgm:t>
    </dgm:pt>
    <dgm:pt modelId="{69FDE947-E9EF-44B4-86A0-1C30B53E2B50}" type="parTrans" cxnId="{C5A28920-47D5-48C6-9A1A-E7065417E3DF}">
      <dgm:prSet/>
      <dgm:spPr/>
      <dgm:t>
        <a:bodyPr/>
        <a:lstStyle/>
        <a:p>
          <a:endParaRPr lang="en-IN"/>
        </a:p>
      </dgm:t>
    </dgm:pt>
    <dgm:pt modelId="{420AA373-BC5F-4373-96F7-A73719B8A0DC}" type="sibTrans" cxnId="{C5A28920-47D5-48C6-9A1A-E7065417E3DF}">
      <dgm:prSet/>
      <dgm:spPr/>
      <dgm:t>
        <a:bodyPr/>
        <a:lstStyle/>
        <a:p>
          <a:endParaRPr lang="en-IN"/>
        </a:p>
      </dgm:t>
    </dgm:pt>
    <dgm:pt modelId="{6CA3A724-8792-4AC4-B264-A38EF5522B10}">
      <dgm:prSet/>
      <dgm:spPr/>
      <dgm:t>
        <a:bodyPr/>
        <a:lstStyle/>
        <a:p>
          <a:pPr>
            <a:lnSpc>
              <a:spcPct val="100000"/>
            </a:lnSpc>
            <a:defRPr b="1"/>
          </a:pPr>
          <a:r>
            <a:rPr lang="en-IN"/>
            <a:t>Limitations of Telegraphy</a:t>
          </a:r>
        </a:p>
      </dgm:t>
    </dgm:pt>
    <dgm:pt modelId="{EF4C5D1C-49B4-4CB2-8D8F-BDC392CF16E2}" type="parTrans" cxnId="{6238B73C-0E28-41F3-9A0B-0013733DA3CC}">
      <dgm:prSet/>
      <dgm:spPr/>
      <dgm:t>
        <a:bodyPr/>
        <a:lstStyle/>
        <a:p>
          <a:endParaRPr lang="en-IN"/>
        </a:p>
      </dgm:t>
    </dgm:pt>
    <dgm:pt modelId="{1814050D-69DE-4A24-9B0B-E958576E29BF}" type="sibTrans" cxnId="{6238B73C-0E28-41F3-9A0B-0013733DA3CC}">
      <dgm:prSet/>
      <dgm:spPr/>
      <dgm:t>
        <a:bodyPr/>
        <a:lstStyle/>
        <a:p>
          <a:pPr>
            <a:lnSpc>
              <a:spcPct val="100000"/>
            </a:lnSpc>
            <a:defRPr b="1"/>
          </a:pPr>
          <a:endParaRPr lang="en-IN"/>
        </a:p>
      </dgm:t>
    </dgm:pt>
    <dgm:pt modelId="{70AF4EE0-77B7-49E4-A9C7-B56EF26490DE}">
      <dgm:prSet/>
      <dgm:spPr/>
      <dgm:t>
        <a:bodyPr/>
        <a:lstStyle/>
        <a:p>
          <a:pPr>
            <a:lnSpc>
              <a:spcPct val="100000"/>
            </a:lnSpc>
          </a:pPr>
          <a:r>
            <a:rPr lang="en-IN"/>
            <a:t>Telegraphy had restrictions that led inventors to explore new voice communication technologies.</a:t>
          </a:r>
        </a:p>
      </dgm:t>
    </dgm:pt>
    <dgm:pt modelId="{76F1832D-B10B-41EE-9BA5-176174537679}" type="parTrans" cxnId="{78C77C06-0029-44B3-BE94-9A7AED1D11E4}">
      <dgm:prSet/>
      <dgm:spPr/>
      <dgm:t>
        <a:bodyPr/>
        <a:lstStyle/>
        <a:p>
          <a:endParaRPr lang="en-IN"/>
        </a:p>
      </dgm:t>
    </dgm:pt>
    <dgm:pt modelId="{D1EB1872-38A1-4683-A3B4-00D05C4AE4A7}" type="sibTrans" cxnId="{78C77C06-0029-44B3-BE94-9A7AED1D11E4}">
      <dgm:prSet/>
      <dgm:spPr/>
      <dgm:t>
        <a:bodyPr/>
        <a:lstStyle/>
        <a:p>
          <a:endParaRPr lang="en-IN"/>
        </a:p>
      </dgm:t>
    </dgm:pt>
    <dgm:pt modelId="{488D9694-8172-42C3-B74B-F766BF880F0E}">
      <dgm:prSet/>
      <dgm:spPr/>
      <dgm:t>
        <a:bodyPr/>
        <a:lstStyle/>
        <a:p>
          <a:pPr>
            <a:lnSpc>
              <a:spcPct val="100000"/>
            </a:lnSpc>
            <a:defRPr b="1"/>
          </a:pPr>
          <a:r>
            <a:rPr lang="en-IN"/>
            <a:t>Innovation Toward Voice Devices</a:t>
          </a:r>
        </a:p>
      </dgm:t>
    </dgm:pt>
    <dgm:pt modelId="{592D9D2A-A583-4F3D-A31F-8CAD56920623}" type="parTrans" cxnId="{B45D42C7-22FB-477A-8554-062090AEB64E}">
      <dgm:prSet/>
      <dgm:spPr/>
      <dgm:t>
        <a:bodyPr/>
        <a:lstStyle/>
        <a:p>
          <a:endParaRPr lang="en-IN"/>
        </a:p>
      </dgm:t>
    </dgm:pt>
    <dgm:pt modelId="{AE745503-8882-4B3D-9C37-50AD5612673A}" type="sibTrans" cxnId="{B45D42C7-22FB-477A-8554-062090AEB64E}">
      <dgm:prSet/>
      <dgm:spPr/>
      <dgm:t>
        <a:bodyPr/>
        <a:lstStyle/>
        <a:p>
          <a:endParaRPr lang="en-IN"/>
        </a:p>
      </dgm:t>
    </dgm:pt>
    <dgm:pt modelId="{E9049514-938C-4D42-9A6C-6D5BE4EFC651}">
      <dgm:prSet/>
      <dgm:spPr/>
      <dgm:t>
        <a:bodyPr/>
        <a:lstStyle/>
        <a:p>
          <a:pPr>
            <a:lnSpc>
              <a:spcPct val="100000"/>
            </a:lnSpc>
          </a:pPr>
          <a:r>
            <a:rPr lang="en-IN"/>
            <a:t>Inventors were motivated to develop devices enabling voice transmission, transforming communication.</a:t>
          </a:r>
        </a:p>
      </dgm:t>
    </dgm:pt>
    <dgm:pt modelId="{C7203036-3C03-4D74-A77D-A6149F3C0884}" type="parTrans" cxnId="{CEB41F8E-9A92-484B-8689-9B6025B38981}">
      <dgm:prSet/>
      <dgm:spPr/>
      <dgm:t>
        <a:bodyPr/>
        <a:lstStyle/>
        <a:p>
          <a:endParaRPr lang="en-IN"/>
        </a:p>
      </dgm:t>
    </dgm:pt>
    <dgm:pt modelId="{459F6754-D36C-43BE-9F33-B7E71338C2F5}" type="sibTrans" cxnId="{CEB41F8E-9A92-484B-8689-9B6025B38981}">
      <dgm:prSet/>
      <dgm:spPr/>
      <dgm:t>
        <a:bodyPr/>
        <a:lstStyle/>
        <a:p>
          <a:endParaRPr lang="en-IN"/>
        </a:p>
      </dgm:t>
    </dgm:pt>
    <dgm:pt modelId="{92722F09-17E2-4654-8E6C-0380F3D67D90}" type="pres">
      <dgm:prSet presAssocID="{18146CEC-1084-44DF-A9AA-7ADD5D59DF30}" presName="Root" presStyleCnt="0">
        <dgm:presLayoutVars>
          <dgm:dir/>
          <dgm:resizeHandles val="exact"/>
        </dgm:presLayoutVars>
      </dgm:prSet>
      <dgm:spPr/>
    </dgm:pt>
    <dgm:pt modelId="{307D5C38-CBA3-400D-BE09-45209F591166}" type="pres">
      <dgm:prSet presAssocID="{6AEA7FF1-05D7-45CD-A68A-871478746936}" presName="Composite" presStyleCnt="0"/>
      <dgm:spPr/>
    </dgm:pt>
    <dgm:pt modelId="{2963D201-7CC4-40AE-B192-4C6FA80B618F}" type="pres">
      <dgm:prSet presAssocID="{6AEA7FF1-05D7-45CD-A68A-871478746936}" presName="Picture" presStyleLbl="node1" presStyleIdx="0" presStyleCnt="3"/>
      <dgm:spPr>
        <a:blipFill>
          <a:blip xmlns:r="http://schemas.openxmlformats.org/officeDocument/2006/relationships" r:embed="rId1">
            <a:extLst>
              <a:ext uri="{28A0092B-C50C-407E-A947-70E740481C1C}">
                <a14:useLocalDpi xmlns:a14="http://schemas.microsoft.com/office/drawing/2010/main" val="0"/>
              </a:ext>
            </a:extLst>
          </a:blip>
          <a:srcRect r="33504" b="7"/>
          <a:stretch/>
        </a:blipFill>
      </dgm:spPr>
      <dgm:extLst>
        <a:ext uri="{E40237B7-FDA0-4F09-8148-C483321AD2D9}">
          <dgm14:cNvPr xmlns:dgm14="http://schemas.microsoft.com/office/drawing/2010/diagram" id="0" name="" descr="Very old US post office from the late 1800s"/>
        </a:ext>
      </dgm:extLst>
    </dgm:pt>
    <dgm:pt modelId="{4FF9B833-2D72-4EE7-BFB9-082A1F617ECC}" type="pres">
      <dgm:prSet presAssocID="{6AEA7FF1-05D7-45CD-A68A-871478746936}" presName="Subtitle" presStyleLbl="revTx" presStyleIdx="0" presStyleCnt="6">
        <dgm:presLayoutVars>
          <dgm:chMax val="0"/>
          <dgm:bulletEnabled/>
        </dgm:presLayoutVars>
      </dgm:prSet>
      <dgm:spPr/>
    </dgm:pt>
    <dgm:pt modelId="{BF4A0592-7F1D-4D66-B5FC-84EC520BA18A}" type="pres">
      <dgm:prSet presAssocID="{6AEA7FF1-05D7-45CD-A68A-871478746936}" presName="Description" presStyleLbl="revTx" presStyleIdx="1" presStyleCnt="6">
        <dgm:presLayoutVars>
          <dgm:bulletEnabled/>
        </dgm:presLayoutVars>
      </dgm:prSet>
      <dgm:spPr/>
    </dgm:pt>
    <dgm:pt modelId="{70FEDEBD-1293-4655-84AA-AB38916330EA}" type="pres">
      <dgm:prSet presAssocID="{438C0DDC-F8C2-448B-914A-E1C1B098F304}" presName="sibTrans" presStyleLbl="sibTrans2D1" presStyleIdx="0" presStyleCnt="0"/>
      <dgm:spPr/>
    </dgm:pt>
    <dgm:pt modelId="{A4917393-8EFA-42C0-9C21-D99330B75B76}" type="pres">
      <dgm:prSet presAssocID="{6CA3A724-8792-4AC4-B264-A38EF5522B10}" presName="Composite" presStyleCnt="0"/>
      <dgm:spPr/>
    </dgm:pt>
    <dgm:pt modelId="{C0BD6874-845C-4D92-8EAF-8A48D1B3FFE8}" type="pres">
      <dgm:prSet presAssocID="{6CA3A724-8792-4AC4-B264-A38EF5522B10}" presName="Picture" presStyleLbl="node1" presStyleIdx="1" presStyleCnt="3"/>
      <dgm:spPr>
        <a:blipFill>
          <a:blip xmlns:r="http://schemas.openxmlformats.org/officeDocument/2006/relationships" r:embed="rId2">
            <a:extLst>
              <a:ext uri="{28A0092B-C50C-407E-A947-70E740481C1C}">
                <a14:useLocalDpi xmlns:a14="http://schemas.microsoft.com/office/drawing/2010/main" val="0"/>
              </a:ext>
            </a:extLst>
          </a:blip>
          <a:srcRect l="10524" r="22729" b="4"/>
          <a:stretch/>
        </a:blipFill>
      </dgm:spPr>
      <dgm:extLst>
        <a:ext uri="{E40237B7-FDA0-4F09-8148-C483321AD2D9}">
          <dgm14:cNvPr xmlns:dgm14="http://schemas.microsoft.com/office/drawing/2010/diagram" id="0" name="" descr="Close up on part of an old teletype machine."/>
        </a:ext>
      </dgm:extLst>
    </dgm:pt>
    <dgm:pt modelId="{AFB1EE4A-E79C-4CD5-AB73-E6A274641D8A}" type="pres">
      <dgm:prSet presAssocID="{6CA3A724-8792-4AC4-B264-A38EF5522B10}" presName="Subtitle" presStyleLbl="revTx" presStyleIdx="2" presStyleCnt="6">
        <dgm:presLayoutVars>
          <dgm:chMax val="0"/>
          <dgm:bulletEnabled/>
        </dgm:presLayoutVars>
      </dgm:prSet>
      <dgm:spPr/>
    </dgm:pt>
    <dgm:pt modelId="{ED4AC0B1-9FBD-4F39-B5D9-372AF5CB0896}" type="pres">
      <dgm:prSet presAssocID="{6CA3A724-8792-4AC4-B264-A38EF5522B10}" presName="Description" presStyleLbl="revTx" presStyleIdx="3" presStyleCnt="6">
        <dgm:presLayoutVars>
          <dgm:bulletEnabled/>
        </dgm:presLayoutVars>
      </dgm:prSet>
      <dgm:spPr/>
    </dgm:pt>
    <dgm:pt modelId="{83DA97D2-3E24-44E9-8364-9C589EB98840}" type="pres">
      <dgm:prSet presAssocID="{1814050D-69DE-4A24-9B0B-E958576E29BF}" presName="sibTrans" presStyleLbl="sibTrans2D1" presStyleIdx="0" presStyleCnt="0"/>
      <dgm:spPr/>
    </dgm:pt>
    <dgm:pt modelId="{3D15C3B2-FE14-432E-A847-5BAD3124A16F}" type="pres">
      <dgm:prSet presAssocID="{488D9694-8172-42C3-B74B-F766BF880F0E}" presName="Composite" presStyleCnt="0"/>
      <dgm:spPr/>
    </dgm:pt>
    <dgm:pt modelId="{548048A9-5A32-4B8E-B210-FE682C02FB7D}" type="pres">
      <dgm:prSet presAssocID="{488D9694-8172-42C3-B74B-F766BF880F0E}" presName="Picture" presStyleLbl="nod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l="1" r="-2" b="-1"/>
          <a:stretch/>
        </a:blipFill>
      </dgm:spPr>
      <dgm:extLst>
        <a:ext uri="{E40237B7-FDA0-4F09-8148-C483321AD2D9}">
          <dgm14:cNvPr xmlns:dgm14="http://schemas.microsoft.com/office/drawing/2010/diagram" id="0" name="" descr="microphone isolated on white background"/>
        </a:ext>
      </dgm:extLst>
    </dgm:pt>
    <dgm:pt modelId="{402B1DA7-66BB-41FA-8113-2EFC679D39E7}" type="pres">
      <dgm:prSet presAssocID="{488D9694-8172-42C3-B74B-F766BF880F0E}" presName="Subtitle" presStyleLbl="revTx" presStyleIdx="4" presStyleCnt="6">
        <dgm:presLayoutVars>
          <dgm:chMax val="0"/>
          <dgm:bulletEnabled/>
        </dgm:presLayoutVars>
      </dgm:prSet>
      <dgm:spPr/>
    </dgm:pt>
    <dgm:pt modelId="{FB0DE72A-A270-40CC-8F08-806459F7367A}" type="pres">
      <dgm:prSet presAssocID="{488D9694-8172-42C3-B74B-F766BF880F0E}" presName="Description" presStyleLbl="revTx" presStyleIdx="5" presStyleCnt="6">
        <dgm:presLayoutVars>
          <dgm:bulletEnabled/>
        </dgm:presLayoutVars>
      </dgm:prSet>
      <dgm:spPr/>
    </dgm:pt>
  </dgm:ptLst>
  <dgm:cxnLst>
    <dgm:cxn modelId="{78C77C06-0029-44B3-BE94-9A7AED1D11E4}" srcId="{6CA3A724-8792-4AC4-B264-A38EF5522B10}" destId="{70AF4EE0-77B7-49E4-A9C7-B56EF26490DE}" srcOrd="0" destOrd="0" parTransId="{76F1832D-B10B-41EE-9BA5-176174537679}" sibTransId="{D1EB1872-38A1-4683-A3B4-00D05C4AE4A7}"/>
    <dgm:cxn modelId="{8C2EF110-23EE-438E-B165-189E673CE9FC}" type="presOf" srcId="{6CA3A724-8792-4AC4-B264-A38EF5522B10}" destId="{AFB1EE4A-E79C-4CD5-AB73-E6A274641D8A}" srcOrd="0" destOrd="0" presId="urn:microsoft.com/office/officeart/2024/3/layout/verticalVisualTextBlock1"/>
    <dgm:cxn modelId="{C5A28920-47D5-48C6-9A1A-E7065417E3DF}" srcId="{6AEA7FF1-05D7-45CD-A68A-871478746936}" destId="{7E01C73C-F4D8-4233-BE2B-E34DE1E173D8}" srcOrd="0" destOrd="0" parTransId="{69FDE947-E9EF-44B4-86A0-1C30B53E2B50}" sibTransId="{420AA373-BC5F-4373-96F7-A73719B8A0DC}"/>
    <dgm:cxn modelId="{C6EF4C28-5CE2-4CAB-9A97-3D4E45B7D1BB}" srcId="{18146CEC-1084-44DF-A9AA-7ADD5D59DF30}" destId="{6AEA7FF1-05D7-45CD-A68A-871478746936}" srcOrd="0" destOrd="0" parTransId="{F7B03920-A9CF-4554-9C1C-72E8142ADFDD}" sibTransId="{438C0DDC-F8C2-448B-914A-E1C1B098F304}"/>
    <dgm:cxn modelId="{D6369029-5964-456B-8B9B-A8CA760E0D05}" type="presOf" srcId="{6AEA7FF1-05D7-45CD-A68A-871478746936}" destId="{4FF9B833-2D72-4EE7-BFB9-082A1F617ECC}" srcOrd="0" destOrd="0" presId="urn:microsoft.com/office/officeart/2024/3/layout/verticalVisualTextBlock1"/>
    <dgm:cxn modelId="{6238B73C-0E28-41F3-9A0B-0013733DA3CC}" srcId="{18146CEC-1084-44DF-A9AA-7ADD5D59DF30}" destId="{6CA3A724-8792-4AC4-B264-A38EF5522B10}" srcOrd="1" destOrd="0" parTransId="{EF4C5D1C-49B4-4CB2-8D8F-BDC392CF16E2}" sibTransId="{1814050D-69DE-4A24-9B0B-E958576E29BF}"/>
    <dgm:cxn modelId="{7EA0646D-9599-4EC6-97E4-1B4A0B061B25}" type="presOf" srcId="{488D9694-8172-42C3-B74B-F766BF880F0E}" destId="{402B1DA7-66BB-41FA-8113-2EFC679D39E7}" srcOrd="0" destOrd="0" presId="urn:microsoft.com/office/officeart/2024/3/layout/verticalVisualTextBlock1"/>
    <dgm:cxn modelId="{44DDF27B-4494-4D3E-BED1-1F8DEEEF7875}" type="presOf" srcId="{438C0DDC-F8C2-448B-914A-E1C1B098F304}" destId="{70FEDEBD-1293-4655-84AA-AB38916330EA}" srcOrd="0" destOrd="0" presId="urn:microsoft.com/office/officeart/2024/3/layout/verticalVisualTextBlock1"/>
    <dgm:cxn modelId="{0FD94F7E-B43D-4E5C-B50D-AF6CF6E7FB38}" type="presOf" srcId="{7E01C73C-F4D8-4233-BE2B-E34DE1E173D8}" destId="{BF4A0592-7F1D-4D66-B5FC-84EC520BA18A}" srcOrd="0" destOrd="0" presId="urn:microsoft.com/office/officeart/2024/3/layout/verticalVisualTextBlock1"/>
    <dgm:cxn modelId="{CEB41F8E-9A92-484B-8689-9B6025B38981}" srcId="{488D9694-8172-42C3-B74B-F766BF880F0E}" destId="{E9049514-938C-4D42-9A6C-6D5BE4EFC651}" srcOrd="0" destOrd="0" parTransId="{C7203036-3C03-4D74-A77D-A6149F3C0884}" sibTransId="{459F6754-D36C-43BE-9F33-B7E71338C2F5}"/>
    <dgm:cxn modelId="{D66B18BF-8810-4093-A982-804F330C21C0}" type="presOf" srcId="{1814050D-69DE-4A24-9B0B-E958576E29BF}" destId="{83DA97D2-3E24-44E9-8364-9C589EB98840}" srcOrd="0" destOrd="0" presId="urn:microsoft.com/office/officeart/2024/3/layout/verticalVisualTextBlock1"/>
    <dgm:cxn modelId="{B45D42C7-22FB-477A-8554-062090AEB64E}" srcId="{18146CEC-1084-44DF-A9AA-7ADD5D59DF30}" destId="{488D9694-8172-42C3-B74B-F766BF880F0E}" srcOrd="2" destOrd="0" parTransId="{592D9D2A-A583-4F3D-A31F-8CAD56920623}" sibTransId="{AE745503-8882-4B3D-9C37-50AD5612673A}"/>
    <dgm:cxn modelId="{D5F67DE1-2647-4A60-BC73-1AA870E72AA9}" type="presOf" srcId="{70AF4EE0-77B7-49E4-A9C7-B56EF26490DE}" destId="{ED4AC0B1-9FBD-4F39-B5D9-372AF5CB0896}" srcOrd="0" destOrd="0" presId="urn:microsoft.com/office/officeart/2024/3/layout/verticalVisualTextBlock1"/>
    <dgm:cxn modelId="{4E4B25EA-127C-4122-B914-6045C56C5891}" type="presOf" srcId="{E9049514-938C-4D42-9A6C-6D5BE4EFC651}" destId="{FB0DE72A-A270-40CC-8F08-806459F7367A}" srcOrd="0" destOrd="0" presId="urn:microsoft.com/office/officeart/2024/3/layout/verticalVisualTextBlock1"/>
    <dgm:cxn modelId="{C22087FC-6E6D-4ABE-89D0-BCED4DB9F782}" type="presOf" srcId="{18146CEC-1084-44DF-A9AA-7ADD5D59DF30}" destId="{92722F09-17E2-4654-8E6C-0380F3D67D90}" srcOrd="0" destOrd="0" presId="urn:microsoft.com/office/officeart/2024/3/layout/verticalVisualTextBlock1"/>
    <dgm:cxn modelId="{FFBE2470-2533-498E-BE48-532C34586013}" type="presParOf" srcId="{92722F09-17E2-4654-8E6C-0380F3D67D90}" destId="{307D5C38-CBA3-400D-BE09-45209F591166}" srcOrd="0" destOrd="0" presId="urn:microsoft.com/office/officeart/2024/3/layout/verticalVisualTextBlock1"/>
    <dgm:cxn modelId="{169BE76A-5DE5-46EA-A3DD-C3E3AB69C7A5}" type="presParOf" srcId="{307D5C38-CBA3-400D-BE09-45209F591166}" destId="{2963D201-7CC4-40AE-B192-4C6FA80B618F}" srcOrd="0" destOrd="0" presId="urn:microsoft.com/office/officeart/2024/3/layout/verticalVisualTextBlock1"/>
    <dgm:cxn modelId="{80C876A2-52BA-4C56-9316-76D83EBDAF94}" type="presParOf" srcId="{307D5C38-CBA3-400D-BE09-45209F591166}" destId="{4FF9B833-2D72-4EE7-BFB9-082A1F617ECC}" srcOrd="1" destOrd="0" presId="urn:microsoft.com/office/officeart/2024/3/layout/verticalVisualTextBlock1"/>
    <dgm:cxn modelId="{1C71A794-7E4B-4E68-9713-FC71CED7EE77}" type="presParOf" srcId="{307D5C38-CBA3-400D-BE09-45209F591166}" destId="{BF4A0592-7F1D-4D66-B5FC-84EC520BA18A}" srcOrd="2" destOrd="0" presId="urn:microsoft.com/office/officeart/2024/3/layout/verticalVisualTextBlock1"/>
    <dgm:cxn modelId="{C23377F7-F547-4FFC-A942-95D71E6DE017}" type="presParOf" srcId="{92722F09-17E2-4654-8E6C-0380F3D67D90}" destId="{70FEDEBD-1293-4655-84AA-AB38916330EA}" srcOrd="1" destOrd="0" presId="urn:microsoft.com/office/officeart/2024/3/layout/verticalVisualTextBlock1"/>
    <dgm:cxn modelId="{BC26B18A-5961-4442-AD4D-4C757FBBDA84}" type="presParOf" srcId="{92722F09-17E2-4654-8E6C-0380F3D67D90}" destId="{A4917393-8EFA-42C0-9C21-D99330B75B76}" srcOrd="2" destOrd="0" presId="urn:microsoft.com/office/officeart/2024/3/layout/verticalVisualTextBlock1"/>
    <dgm:cxn modelId="{BF2BC923-66AA-4BE6-86CD-9CFBD5878403}" type="presParOf" srcId="{A4917393-8EFA-42C0-9C21-D99330B75B76}" destId="{C0BD6874-845C-4D92-8EAF-8A48D1B3FFE8}" srcOrd="0" destOrd="0" presId="urn:microsoft.com/office/officeart/2024/3/layout/verticalVisualTextBlock1"/>
    <dgm:cxn modelId="{5D64F0CB-EDD1-4579-A156-4CE763AD42BE}" type="presParOf" srcId="{A4917393-8EFA-42C0-9C21-D99330B75B76}" destId="{AFB1EE4A-E79C-4CD5-AB73-E6A274641D8A}" srcOrd="1" destOrd="0" presId="urn:microsoft.com/office/officeart/2024/3/layout/verticalVisualTextBlock1"/>
    <dgm:cxn modelId="{B948869D-B00B-465C-9918-A3779DE320BA}" type="presParOf" srcId="{A4917393-8EFA-42C0-9C21-D99330B75B76}" destId="{ED4AC0B1-9FBD-4F39-B5D9-372AF5CB0896}" srcOrd="2" destOrd="0" presId="urn:microsoft.com/office/officeart/2024/3/layout/verticalVisualTextBlock1"/>
    <dgm:cxn modelId="{9FC4E20D-2FAB-461A-BFAE-09695DAB83A5}" type="presParOf" srcId="{92722F09-17E2-4654-8E6C-0380F3D67D90}" destId="{83DA97D2-3E24-44E9-8364-9C589EB98840}" srcOrd="3" destOrd="0" presId="urn:microsoft.com/office/officeart/2024/3/layout/verticalVisualTextBlock1"/>
    <dgm:cxn modelId="{52C124A3-921E-4D5E-B42F-526E92A4E3BE}" type="presParOf" srcId="{92722F09-17E2-4654-8E6C-0380F3D67D90}" destId="{3D15C3B2-FE14-432E-A847-5BAD3124A16F}" srcOrd="4" destOrd="0" presId="urn:microsoft.com/office/officeart/2024/3/layout/verticalVisualTextBlock1"/>
    <dgm:cxn modelId="{44CA8842-2928-4AA2-AC80-3F1EF4580B78}" type="presParOf" srcId="{3D15C3B2-FE14-432E-A847-5BAD3124A16F}" destId="{548048A9-5A32-4B8E-B210-FE682C02FB7D}" srcOrd="0" destOrd="0" presId="urn:microsoft.com/office/officeart/2024/3/layout/verticalVisualTextBlock1"/>
    <dgm:cxn modelId="{F4047FDE-98B4-4BE1-A477-78B3FB466832}" type="presParOf" srcId="{3D15C3B2-FE14-432E-A847-5BAD3124A16F}" destId="{402B1DA7-66BB-41FA-8113-2EFC679D39E7}" srcOrd="1" destOrd="0" presId="urn:microsoft.com/office/officeart/2024/3/layout/verticalVisualTextBlock1"/>
    <dgm:cxn modelId="{45A1B99F-B782-48B5-8326-7E7E4BB018BB}" type="presParOf" srcId="{3D15C3B2-FE14-432E-A847-5BAD3124A16F}" destId="{FB0DE72A-A270-40CC-8F08-806459F7367A}" srcOrd="2" destOrd="0" presId="urn:microsoft.com/office/officeart/2024/3/layout/verticalVisualTextBlock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1A119FF-5305-4AAE-AB3F-53EEF4EBDCB7}" type="doc">
      <dgm:prSet loTypeId="urn:microsoft.com/office/officeart/2024/3/layout/verticalVisualTextBlock1" loCatId="Picture" qsTypeId="urn:microsoft.com/office/officeart/2005/8/quickstyle/simple4" qsCatId="simple" csTypeId="urn:microsoft.com/office/officeart/2005/8/colors/accent0_3" csCatId="mainScheme" phldr="1"/>
      <dgm:spPr/>
      <dgm:t>
        <a:bodyPr/>
        <a:lstStyle/>
        <a:p>
          <a:endParaRPr lang="en-IN"/>
        </a:p>
      </dgm:t>
    </dgm:pt>
    <dgm:pt modelId="{9075E58B-C7D8-4CB1-8B40-290954971930}">
      <dgm:prSet/>
      <dgm:spPr/>
      <dgm:t>
        <a:bodyPr/>
        <a:lstStyle/>
        <a:p>
          <a:pPr>
            <a:lnSpc>
              <a:spcPct val="100000"/>
            </a:lnSpc>
            <a:defRPr b="1"/>
          </a:pPr>
          <a:r>
            <a:rPr lang="en-IN"/>
            <a:t>Transition from Landlines to Mobile</a:t>
          </a:r>
        </a:p>
      </dgm:t>
    </dgm:pt>
    <dgm:pt modelId="{2C592535-0988-4F9C-BCCD-A6F2047E51BB}" type="parTrans" cxnId="{F5F16684-CA76-4A0D-9DC2-CA71E8361379}">
      <dgm:prSet/>
      <dgm:spPr/>
      <dgm:t>
        <a:bodyPr/>
        <a:lstStyle/>
        <a:p>
          <a:endParaRPr lang="en-IN"/>
        </a:p>
      </dgm:t>
    </dgm:pt>
    <dgm:pt modelId="{C59445B0-DAAD-4C68-B581-F7DA98A2D75C}" type="sibTrans" cxnId="{F5F16684-CA76-4A0D-9DC2-CA71E8361379}">
      <dgm:prSet/>
      <dgm:spPr/>
      <dgm:t>
        <a:bodyPr/>
        <a:lstStyle/>
        <a:p>
          <a:pPr>
            <a:lnSpc>
              <a:spcPct val="100000"/>
            </a:lnSpc>
            <a:defRPr b="1"/>
          </a:pPr>
          <a:endParaRPr lang="en-IN"/>
        </a:p>
      </dgm:t>
    </dgm:pt>
    <dgm:pt modelId="{AF270CE3-FB03-4CE6-9E72-62D671EB7866}">
      <dgm:prSet/>
      <dgm:spPr/>
      <dgm:t>
        <a:bodyPr/>
        <a:lstStyle/>
        <a:p>
          <a:pPr>
            <a:lnSpc>
              <a:spcPct val="100000"/>
            </a:lnSpc>
          </a:pPr>
          <a:r>
            <a:rPr lang="en-IN"/>
            <a:t>Telephony progressed from fixed wired landlines to portable mobile phones, increasing communication mobility and accessibility.</a:t>
          </a:r>
        </a:p>
      </dgm:t>
    </dgm:pt>
    <dgm:pt modelId="{6F86B17D-0D31-4974-9030-52D8BDFB4C85}" type="parTrans" cxnId="{BF23EBA4-58F5-47A1-8EA8-F45E05B7E355}">
      <dgm:prSet/>
      <dgm:spPr/>
      <dgm:t>
        <a:bodyPr/>
        <a:lstStyle/>
        <a:p>
          <a:endParaRPr lang="en-IN"/>
        </a:p>
      </dgm:t>
    </dgm:pt>
    <dgm:pt modelId="{161D3F1E-EA0A-472B-9E98-E8213B686F6C}" type="sibTrans" cxnId="{BF23EBA4-58F5-47A1-8EA8-F45E05B7E355}">
      <dgm:prSet/>
      <dgm:spPr/>
      <dgm:t>
        <a:bodyPr/>
        <a:lstStyle/>
        <a:p>
          <a:endParaRPr lang="en-IN"/>
        </a:p>
      </dgm:t>
    </dgm:pt>
    <dgm:pt modelId="{6C8885EA-2720-4FC4-8D23-55FF37FDF7C3}">
      <dgm:prSet/>
      <dgm:spPr/>
      <dgm:t>
        <a:bodyPr/>
        <a:lstStyle/>
        <a:p>
          <a:pPr>
            <a:lnSpc>
              <a:spcPct val="100000"/>
            </a:lnSpc>
            <a:defRPr b="1"/>
          </a:pPr>
          <a:r>
            <a:rPr lang="en-IN"/>
            <a:t>AI in Communication</a:t>
          </a:r>
        </a:p>
      </dgm:t>
    </dgm:pt>
    <dgm:pt modelId="{B324594D-6C60-452B-8F95-EE528F364051}" type="parTrans" cxnId="{F1FE4424-756A-4EBB-9BF1-61AC324DEABB}">
      <dgm:prSet/>
      <dgm:spPr/>
      <dgm:t>
        <a:bodyPr/>
        <a:lstStyle/>
        <a:p>
          <a:endParaRPr lang="en-IN"/>
        </a:p>
      </dgm:t>
    </dgm:pt>
    <dgm:pt modelId="{2B80549C-B480-46D4-B1F8-00F868EF456C}" type="sibTrans" cxnId="{F1FE4424-756A-4EBB-9BF1-61AC324DEABB}">
      <dgm:prSet/>
      <dgm:spPr/>
      <dgm:t>
        <a:bodyPr/>
        <a:lstStyle/>
        <a:p>
          <a:pPr>
            <a:lnSpc>
              <a:spcPct val="100000"/>
            </a:lnSpc>
            <a:defRPr b="1"/>
          </a:pPr>
          <a:endParaRPr lang="en-IN"/>
        </a:p>
      </dgm:t>
    </dgm:pt>
    <dgm:pt modelId="{1467E47D-3170-4C03-B919-24284F6A0C6E}">
      <dgm:prSet/>
      <dgm:spPr/>
      <dgm:t>
        <a:bodyPr/>
        <a:lstStyle/>
        <a:p>
          <a:pPr>
            <a:lnSpc>
              <a:spcPct val="100000"/>
            </a:lnSpc>
          </a:pPr>
          <a:r>
            <a:rPr lang="en-IN"/>
            <a:t>AI integration enhances call routing, speech recognition, and sentiment analysis improving communication effectiveness.</a:t>
          </a:r>
        </a:p>
      </dgm:t>
    </dgm:pt>
    <dgm:pt modelId="{0EE22E57-D4B1-4F8C-A297-EDBEEC52E93F}" type="parTrans" cxnId="{EA6CDAA4-FDFE-403C-A793-EEF3DE0CFCF8}">
      <dgm:prSet/>
      <dgm:spPr/>
      <dgm:t>
        <a:bodyPr/>
        <a:lstStyle/>
        <a:p>
          <a:endParaRPr lang="en-IN"/>
        </a:p>
      </dgm:t>
    </dgm:pt>
    <dgm:pt modelId="{A067DC34-EB1B-4A70-AB6A-0E9510BE66AD}" type="sibTrans" cxnId="{EA6CDAA4-FDFE-403C-A793-EEF3DE0CFCF8}">
      <dgm:prSet/>
      <dgm:spPr/>
      <dgm:t>
        <a:bodyPr/>
        <a:lstStyle/>
        <a:p>
          <a:endParaRPr lang="en-IN"/>
        </a:p>
      </dgm:t>
    </dgm:pt>
    <dgm:pt modelId="{792C6577-5EC2-4022-A371-BE36F0484DF9}">
      <dgm:prSet/>
      <dgm:spPr/>
      <dgm:t>
        <a:bodyPr/>
        <a:lstStyle/>
        <a:p>
          <a:pPr>
            <a:lnSpc>
              <a:spcPct val="100000"/>
            </a:lnSpc>
            <a:defRPr b="1"/>
          </a:pPr>
          <a:r>
            <a:rPr lang="en-IN"/>
            <a:t>Data-Driven Business Insights</a:t>
          </a:r>
        </a:p>
      </dgm:t>
    </dgm:pt>
    <dgm:pt modelId="{878E6F96-93D2-4E4E-8464-C8A42113564B}" type="parTrans" cxnId="{B8DC0BB4-A445-4227-BF48-E449AF480F83}">
      <dgm:prSet/>
      <dgm:spPr/>
      <dgm:t>
        <a:bodyPr/>
        <a:lstStyle/>
        <a:p>
          <a:endParaRPr lang="en-IN"/>
        </a:p>
      </dgm:t>
    </dgm:pt>
    <dgm:pt modelId="{DC7A8E4E-DE7B-4BA2-957D-7CF2BC590EB0}" type="sibTrans" cxnId="{B8DC0BB4-A445-4227-BF48-E449AF480F83}">
      <dgm:prSet/>
      <dgm:spPr/>
      <dgm:t>
        <a:bodyPr/>
        <a:lstStyle/>
        <a:p>
          <a:endParaRPr lang="en-IN"/>
        </a:p>
      </dgm:t>
    </dgm:pt>
    <dgm:pt modelId="{BF97A3A1-A40E-41A3-89B7-E0B39669A455}">
      <dgm:prSet/>
      <dgm:spPr/>
      <dgm:t>
        <a:bodyPr/>
        <a:lstStyle/>
        <a:p>
          <a:pPr>
            <a:lnSpc>
              <a:spcPct val="100000"/>
            </a:lnSpc>
          </a:pPr>
          <a:r>
            <a:rPr lang="en-IN"/>
            <a:t>AI-driven telephony provides valuable data insights to support informed business decisions and optimize customer interactions.</a:t>
          </a:r>
        </a:p>
      </dgm:t>
    </dgm:pt>
    <dgm:pt modelId="{D33543BD-B4EB-4A3F-AFAC-BBC5B1249BAA}" type="parTrans" cxnId="{51E9B2D8-AC3A-4319-B55B-E4521B68516E}">
      <dgm:prSet/>
      <dgm:spPr/>
      <dgm:t>
        <a:bodyPr/>
        <a:lstStyle/>
        <a:p>
          <a:endParaRPr lang="en-IN"/>
        </a:p>
      </dgm:t>
    </dgm:pt>
    <dgm:pt modelId="{40F5AA2A-C60E-4624-ABC9-23B6D63A000D}" type="sibTrans" cxnId="{51E9B2D8-AC3A-4319-B55B-E4521B68516E}">
      <dgm:prSet/>
      <dgm:spPr/>
      <dgm:t>
        <a:bodyPr/>
        <a:lstStyle/>
        <a:p>
          <a:endParaRPr lang="en-IN"/>
        </a:p>
      </dgm:t>
    </dgm:pt>
    <dgm:pt modelId="{B69C2107-E489-4F66-AB94-DEC3616B8EB9}" type="pres">
      <dgm:prSet presAssocID="{41A119FF-5305-4AAE-AB3F-53EEF4EBDCB7}" presName="Root" presStyleCnt="0">
        <dgm:presLayoutVars>
          <dgm:dir/>
          <dgm:resizeHandles val="exact"/>
        </dgm:presLayoutVars>
      </dgm:prSet>
      <dgm:spPr/>
    </dgm:pt>
    <dgm:pt modelId="{B5E5C319-22F3-4DFE-9985-27EB574FCF6F}" type="pres">
      <dgm:prSet presAssocID="{9075E58B-C7D8-4CB1-8B40-290954971930}" presName="Composite" presStyleCnt="0"/>
      <dgm:spPr/>
    </dgm:pt>
    <dgm:pt modelId="{15F906FF-67D3-4A16-A2C0-D32DAD1F0DC5}" type="pres">
      <dgm:prSet presAssocID="{9075E58B-C7D8-4CB1-8B40-290954971930}" presName="Picture" presStyleLbl="node1" presStyleIdx="0" presStyleCnt="3"/>
      <dgm:spPr>
        <a:blipFill>
          <a:blip xmlns:r="http://schemas.openxmlformats.org/officeDocument/2006/relationships" r:embed="rId1">
            <a:extLst>
              <a:ext uri="{28A0092B-C50C-407E-A947-70E740481C1C}">
                <a14:useLocalDpi xmlns:a14="http://schemas.microsoft.com/office/drawing/2010/main" val="0"/>
              </a:ext>
            </a:extLst>
          </a:blip>
          <a:srcRect l="9590" r="23662" b="4"/>
          <a:stretch/>
        </a:blipFill>
      </dgm:spPr>
      <dgm:extLst>
        <a:ext uri="{E40237B7-FDA0-4F09-8148-C483321AD2D9}">
          <dgm14:cNvPr xmlns:dgm14="http://schemas.microsoft.com/office/drawing/2010/diagram" id="0" name="" descr="Landline phone isolated on white."/>
        </a:ext>
      </dgm:extLst>
    </dgm:pt>
    <dgm:pt modelId="{7D929AC9-AB48-4A83-9005-5F5DA7ADD6BA}" type="pres">
      <dgm:prSet presAssocID="{9075E58B-C7D8-4CB1-8B40-290954971930}" presName="Subtitle" presStyleLbl="revTx" presStyleIdx="0" presStyleCnt="6">
        <dgm:presLayoutVars>
          <dgm:chMax val="0"/>
          <dgm:bulletEnabled/>
        </dgm:presLayoutVars>
      </dgm:prSet>
      <dgm:spPr/>
    </dgm:pt>
    <dgm:pt modelId="{01460D96-3365-4B3B-9C4B-40E258566B14}" type="pres">
      <dgm:prSet presAssocID="{9075E58B-C7D8-4CB1-8B40-290954971930}" presName="Description" presStyleLbl="revTx" presStyleIdx="1" presStyleCnt="6">
        <dgm:presLayoutVars>
          <dgm:bulletEnabled/>
        </dgm:presLayoutVars>
      </dgm:prSet>
      <dgm:spPr/>
    </dgm:pt>
    <dgm:pt modelId="{B8826326-4FD6-41CD-BF9A-38D36A62B4D8}" type="pres">
      <dgm:prSet presAssocID="{C59445B0-DAAD-4C68-B581-F7DA98A2D75C}" presName="sibTrans" presStyleLbl="sibTrans2D1" presStyleIdx="0" presStyleCnt="0"/>
      <dgm:spPr/>
    </dgm:pt>
    <dgm:pt modelId="{D198841A-7B9D-4AFF-9BA1-1C41AD7B81D6}" type="pres">
      <dgm:prSet presAssocID="{6C8885EA-2720-4FC4-8D23-55FF37FDF7C3}" presName="Composite" presStyleCnt="0"/>
      <dgm:spPr/>
    </dgm:pt>
    <dgm:pt modelId="{FCDF4101-B360-430B-9D76-492C3DE804BE}" type="pres">
      <dgm:prSet presAssocID="{6C8885EA-2720-4FC4-8D23-55FF37FDF7C3}" presName="Picture" presStyleLbl="node1" presStyleIdx="1" presStyleCnt="3"/>
      <dgm:spPr>
        <a:blipFill>
          <a:blip xmlns:r="http://schemas.openxmlformats.org/officeDocument/2006/relationships" r:embed="rId2">
            <a:extLst>
              <a:ext uri="{28A0092B-C50C-407E-A947-70E740481C1C}">
                <a14:useLocalDpi xmlns:a14="http://schemas.microsoft.com/office/drawing/2010/main" val="0"/>
              </a:ext>
            </a:extLst>
          </a:blip>
          <a:srcRect l="12047" r="12948" b="-7"/>
          <a:stretch/>
        </a:blipFill>
      </dgm:spPr>
      <dgm:extLst>
        <a:ext uri="{E40237B7-FDA0-4F09-8148-C483321AD2D9}">
          <dgm14:cNvPr xmlns:dgm14="http://schemas.microsoft.com/office/drawing/2010/diagram" id="0" name="" descr="AI Artificial intelligence abstract neural network future technology internet of things big data"/>
        </a:ext>
      </dgm:extLst>
    </dgm:pt>
    <dgm:pt modelId="{7F3220D9-C9C5-43E4-9C61-FF420FCB0AFD}" type="pres">
      <dgm:prSet presAssocID="{6C8885EA-2720-4FC4-8D23-55FF37FDF7C3}" presName="Subtitle" presStyleLbl="revTx" presStyleIdx="2" presStyleCnt="6">
        <dgm:presLayoutVars>
          <dgm:chMax val="0"/>
          <dgm:bulletEnabled/>
        </dgm:presLayoutVars>
      </dgm:prSet>
      <dgm:spPr/>
    </dgm:pt>
    <dgm:pt modelId="{78638CBE-9B47-4CB0-BC28-8FB919D167C5}" type="pres">
      <dgm:prSet presAssocID="{6C8885EA-2720-4FC4-8D23-55FF37FDF7C3}" presName="Description" presStyleLbl="revTx" presStyleIdx="3" presStyleCnt="6">
        <dgm:presLayoutVars>
          <dgm:bulletEnabled/>
        </dgm:presLayoutVars>
      </dgm:prSet>
      <dgm:spPr/>
    </dgm:pt>
    <dgm:pt modelId="{CFDD1B5A-08F4-408F-9341-A586C5DBC937}" type="pres">
      <dgm:prSet presAssocID="{2B80549C-B480-46D4-B1F8-00F868EF456C}" presName="sibTrans" presStyleLbl="sibTrans2D1" presStyleIdx="0" presStyleCnt="0"/>
      <dgm:spPr/>
    </dgm:pt>
    <dgm:pt modelId="{4F5EC389-06A7-4D70-A093-6EAE213084F7}" type="pres">
      <dgm:prSet presAssocID="{792C6577-5EC2-4022-A371-BE36F0484DF9}" presName="Composite" presStyleCnt="0"/>
      <dgm:spPr/>
    </dgm:pt>
    <dgm:pt modelId="{7DB0434E-BFB1-4683-8248-E26F2062FB87}" type="pres">
      <dgm:prSet presAssocID="{792C6577-5EC2-4022-A371-BE36F0484DF9}" presName="Picture" presStyleLbl="nod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l="1" r="-2" b="-1"/>
          <a:stretch/>
        </a:blipFill>
      </dgm:spPr>
      <dgm:extLst>
        <a:ext uri="{E40237B7-FDA0-4F09-8148-C483321AD2D9}">
          <dgm14:cNvPr xmlns:dgm14="http://schemas.microsoft.com/office/drawing/2010/diagram" id="0" name="" descr="http://teekid.com/istockphoto/banner/banner3.jpg"/>
        </a:ext>
      </dgm:extLst>
    </dgm:pt>
    <dgm:pt modelId="{BE28D0B2-BEFA-48EF-8DBA-3E1AB6AF379A}" type="pres">
      <dgm:prSet presAssocID="{792C6577-5EC2-4022-A371-BE36F0484DF9}" presName="Subtitle" presStyleLbl="revTx" presStyleIdx="4" presStyleCnt="6">
        <dgm:presLayoutVars>
          <dgm:chMax val="0"/>
          <dgm:bulletEnabled/>
        </dgm:presLayoutVars>
      </dgm:prSet>
      <dgm:spPr/>
    </dgm:pt>
    <dgm:pt modelId="{F5DE103A-3F66-4D07-8A77-167CB0C05797}" type="pres">
      <dgm:prSet presAssocID="{792C6577-5EC2-4022-A371-BE36F0484DF9}" presName="Description" presStyleLbl="revTx" presStyleIdx="5" presStyleCnt="6">
        <dgm:presLayoutVars>
          <dgm:bulletEnabled/>
        </dgm:presLayoutVars>
      </dgm:prSet>
      <dgm:spPr/>
    </dgm:pt>
  </dgm:ptLst>
  <dgm:cxnLst>
    <dgm:cxn modelId="{DBDBFD05-2A94-4A88-8A91-2984F24CAB1F}" type="presOf" srcId="{6C8885EA-2720-4FC4-8D23-55FF37FDF7C3}" destId="{7F3220D9-C9C5-43E4-9C61-FF420FCB0AFD}" srcOrd="0" destOrd="0" presId="urn:microsoft.com/office/officeart/2024/3/layout/verticalVisualTextBlock1"/>
    <dgm:cxn modelId="{F1FE4424-756A-4EBB-9BF1-61AC324DEABB}" srcId="{41A119FF-5305-4AAE-AB3F-53EEF4EBDCB7}" destId="{6C8885EA-2720-4FC4-8D23-55FF37FDF7C3}" srcOrd="1" destOrd="0" parTransId="{B324594D-6C60-452B-8F95-EE528F364051}" sibTransId="{2B80549C-B480-46D4-B1F8-00F868EF456C}"/>
    <dgm:cxn modelId="{A1BB3836-EE58-40D8-81A7-73107F638AE0}" type="presOf" srcId="{1467E47D-3170-4C03-B919-24284F6A0C6E}" destId="{78638CBE-9B47-4CB0-BC28-8FB919D167C5}" srcOrd="0" destOrd="0" presId="urn:microsoft.com/office/officeart/2024/3/layout/verticalVisualTextBlock1"/>
    <dgm:cxn modelId="{5730863A-1521-4445-BED9-E044CA5A9CE7}" type="presOf" srcId="{41A119FF-5305-4AAE-AB3F-53EEF4EBDCB7}" destId="{B69C2107-E489-4F66-AB94-DEC3616B8EB9}" srcOrd="0" destOrd="0" presId="urn:microsoft.com/office/officeart/2024/3/layout/verticalVisualTextBlock1"/>
    <dgm:cxn modelId="{F6D9283E-E02B-4F8D-9AB6-93E5EE172ADA}" type="presOf" srcId="{BF97A3A1-A40E-41A3-89B7-E0B39669A455}" destId="{F5DE103A-3F66-4D07-8A77-167CB0C05797}" srcOrd="0" destOrd="0" presId="urn:microsoft.com/office/officeart/2024/3/layout/verticalVisualTextBlock1"/>
    <dgm:cxn modelId="{F5F16684-CA76-4A0D-9DC2-CA71E8361379}" srcId="{41A119FF-5305-4AAE-AB3F-53EEF4EBDCB7}" destId="{9075E58B-C7D8-4CB1-8B40-290954971930}" srcOrd="0" destOrd="0" parTransId="{2C592535-0988-4F9C-BCCD-A6F2047E51BB}" sibTransId="{C59445B0-DAAD-4C68-B581-F7DA98A2D75C}"/>
    <dgm:cxn modelId="{1A873994-CCB8-452D-8B3C-0DBD8F82EBC4}" type="presOf" srcId="{AF270CE3-FB03-4CE6-9E72-62D671EB7866}" destId="{01460D96-3365-4B3B-9C4B-40E258566B14}" srcOrd="0" destOrd="0" presId="urn:microsoft.com/office/officeart/2024/3/layout/verticalVisualTextBlock1"/>
    <dgm:cxn modelId="{EA6CDAA4-FDFE-403C-A793-EEF3DE0CFCF8}" srcId="{6C8885EA-2720-4FC4-8D23-55FF37FDF7C3}" destId="{1467E47D-3170-4C03-B919-24284F6A0C6E}" srcOrd="0" destOrd="0" parTransId="{0EE22E57-D4B1-4F8C-A297-EDBEEC52E93F}" sibTransId="{A067DC34-EB1B-4A70-AB6A-0E9510BE66AD}"/>
    <dgm:cxn modelId="{BF23EBA4-58F5-47A1-8EA8-F45E05B7E355}" srcId="{9075E58B-C7D8-4CB1-8B40-290954971930}" destId="{AF270CE3-FB03-4CE6-9E72-62D671EB7866}" srcOrd="0" destOrd="0" parTransId="{6F86B17D-0D31-4974-9030-52D8BDFB4C85}" sibTransId="{161D3F1E-EA0A-472B-9E98-E8213B686F6C}"/>
    <dgm:cxn modelId="{C0D9F0A8-A325-4501-9AF9-F7645860E688}" type="presOf" srcId="{9075E58B-C7D8-4CB1-8B40-290954971930}" destId="{7D929AC9-AB48-4A83-9005-5F5DA7ADD6BA}" srcOrd="0" destOrd="0" presId="urn:microsoft.com/office/officeart/2024/3/layout/verticalVisualTextBlock1"/>
    <dgm:cxn modelId="{B8DC0BB4-A445-4227-BF48-E449AF480F83}" srcId="{41A119FF-5305-4AAE-AB3F-53EEF4EBDCB7}" destId="{792C6577-5EC2-4022-A371-BE36F0484DF9}" srcOrd="2" destOrd="0" parTransId="{878E6F96-93D2-4E4E-8464-C8A42113564B}" sibTransId="{DC7A8E4E-DE7B-4BA2-957D-7CF2BC590EB0}"/>
    <dgm:cxn modelId="{0F2731D5-E40C-4269-9967-64FDB25522B1}" type="presOf" srcId="{C59445B0-DAAD-4C68-B581-F7DA98A2D75C}" destId="{B8826326-4FD6-41CD-BF9A-38D36A62B4D8}" srcOrd="0" destOrd="0" presId="urn:microsoft.com/office/officeart/2024/3/layout/verticalVisualTextBlock1"/>
    <dgm:cxn modelId="{51E9B2D8-AC3A-4319-B55B-E4521B68516E}" srcId="{792C6577-5EC2-4022-A371-BE36F0484DF9}" destId="{BF97A3A1-A40E-41A3-89B7-E0B39669A455}" srcOrd="0" destOrd="0" parTransId="{D33543BD-B4EB-4A3F-AFAC-BBC5B1249BAA}" sibTransId="{40F5AA2A-C60E-4624-ABC9-23B6D63A000D}"/>
    <dgm:cxn modelId="{9741E2E2-42F9-43D7-B399-C6093B496DAC}" type="presOf" srcId="{2B80549C-B480-46D4-B1F8-00F868EF456C}" destId="{CFDD1B5A-08F4-408F-9341-A586C5DBC937}" srcOrd="0" destOrd="0" presId="urn:microsoft.com/office/officeart/2024/3/layout/verticalVisualTextBlock1"/>
    <dgm:cxn modelId="{2189F0FF-F75D-40E2-865C-6DA681B02E7D}" type="presOf" srcId="{792C6577-5EC2-4022-A371-BE36F0484DF9}" destId="{BE28D0B2-BEFA-48EF-8DBA-3E1AB6AF379A}" srcOrd="0" destOrd="0" presId="urn:microsoft.com/office/officeart/2024/3/layout/verticalVisualTextBlock1"/>
    <dgm:cxn modelId="{D9EA6DD1-0E19-4114-A5EA-F80699906C9F}" type="presParOf" srcId="{B69C2107-E489-4F66-AB94-DEC3616B8EB9}" destId="{B5E5C319-22F3-4DFE-9985-27EB574FCF6F}" srcOrd="0" destOrd="0" presId="urn:microsoft.com/office/officeart/2024/3/layout/verticalVisualTextBlock1"/>
    <dgm:cxn modelId="{5BBC4448-6D1D-4A97-8BE7-C99C23AB3D5B}" type="presParOf" srcId="{B5E5C319-22F3-4DFE-9985-27EB574FCF6F}" destId="{15F906FF-67D3-4A16-A2C0-D32DAD1F0DC5}" srcOrd="0" destOrd="0" presId="urn:microsoft.com/office/officeart/2024/3/layout/verticalVisualTextBlock1"/>
    <dgm:cxn modelId="{4496BC83-43C1-4BAA-9D5C-5728E98C87DC}" type="presParOf" srcId="{B5E5C319-22F3-4DFE-9985-27EB574FCF6F}" destId="{7D929AC9-AB48-4A83-9005-5F5DA7ADD6BA}" srcOrd="1" destOrd="0" presId="urn:microsoft.com/office/officeart/2024/3/layout/verticalVisualTextBlock1"/>
    <dgm:cxn modelId="{BFCBFA18-8037-4A8F-AF20-3C95934AFC0B}" type="presParOf" srcId="{B5E5C319-22F3-4DFE-9985-27EB574FCF6F}" destId="{01460D96-3365-4B3B-9C4B-40E258566B14}" srcOrd="2" destOrd="0" presId="urn:microsoft.com/office/officeart/2024/3/layout/verticalVisualTextBlock1"/>
    <dgm:cxn modelId="{E84EDDDF-679E-4E7C-A6A3-7BCDE87EEADC}" type="presParOf" srcId="{B69C2107-E489-4F66-AB94-DEC3616B8EB9}" destId="{B8826326-4FD6-41CD-BF9A-38D36A62B4D8}" srcOrd="1" destOrd="0" presId="urn:microsoft.com/office/officeart/2024/3/layout/verticalVisualTextBlock1"/>
    <dgm:cxn modelId="{3FAAC677-4751-405E-99EC-EAC59FAC3E90}" type="presParOf" srcId="{B69C2107-E489-4F66-AB94-DEC3616B8EB9}" destId="{D198841A-7B9D-4AFF-9BA1-1C41AD7B81D6}" srcOrd="2" destOrd="0" presId="urn:microsoft.com/office/officeart/2024/3/layout/verticalVisualTextBlock1"/>
    <dgm:cxn modelId="{9FA8D04F-4ED8-4D82-AD3C-FF700B724A57}" type="presParOf" srcId="{D198841A-7B9D-4AFF-9BA1-1C41AD7B81D6}" destId="{FCDF4101-B360-430B-9D76-492C3DE804BE}" srcOrd="0" destOrd="0" presId="urn:microsoft.com/office/officeart/2024/3/layout/verticalVisualTextBlock1"/>
    <dgm:cxn modelId="{022574C6-41E6-40CA-B27F-16B9055C72B9}" type="presParOf" srcId="{D198841A-7B9D-4AFF-9BA1-1C41AD7B81D6}" destId="{7F3220D9-C9C5-43E4-9C61-FF420FCB0AFD}" srcOrd="1" destOrd="0" presId="urn:microsoft.com/office/officeart/2024/3/layout/verticalVisualTextBlock1"/>
    <dgm:cxn modelId="{010E8976-A455-4E53-B901-BB906031B81E}" type="presParOf" srcId="{D198841A-7B9D-4AFF-9BA1-1C41AD7B81D6}" destId="{78638CBE-9B47-4CB0-BC28-8FB919D167C5}" srcOrd="2" destOrd="0" presId="urn:microsoft.com/office/officeart/2024/3/layout/verticalVisualTextBlock1"/>
    <dgm:cxn modelId="{76B24136-2CAD-43E0-890E-5741797B9658}" type="presParOf" srcId="{B69C2107-E489-4F66-AB94-DEC3616B8EB9}" destId="{CFDD1B5A-08F4-408F-9341-A586C5DBC937}" srcOrd="3" destOrd="0" presId="urn:microsoft.com/office/officeart/2024/3/layout/verticalVisualTextBlock1"/>
    <dgm:cxn modelId="{CE475FA1-1D80-48C5-87BF-E69DBEB7F805}" type="presParOf" srcId="{B69C2107-E489-4F66-AB94-DEC3616B8EB9}" destId="{4F5EC389-06A7-4D70-A093-6EAE213084F7}" srcOrd="4" destOrd="0" presId="urn:microsoft.com/office/officeart/2024/3/layout/verticalVisualTextBlock1"/>
    <dgm:cxn modelId="{416F2D65-492C-4E9F-815D-DDB93D87A635}" type="presParOf" srcId="{4F5EC389-06A7-4D70-A093-6EAE213084F7}" destId="{7DB0434E-BFB1-4683-8248-E26F2062FB87}" srcOrd="0" destOrd="0" presId="urn:microsoft.com/office/officeart/2024/3/layout/verticalVisualTextBlock1"/>
    <dgm:cxn modelId="{17643A53-3EFD-4AD6-9B62-DC6C6E7E0C3B}" type="presParOf" srcId="{4F5EC389-06A7-4D70-A093-6EAE213084F7}" destId="{BE28D0B2-BEFA-48EF-8DBA-3E1AB6AF379A}" srcOrd="1" destOrd="0" presId="urn:microsoft.com/office/officeart/2024/3/layout/verticalVisualTextBlock1"/>
    <dgm:cxn modelId="{EB983E5D-F916-4F15-A9E0-FB2B161EE11B}" type="presParOf" srcId="{4F5EC389-06A7-4D70-A093-6EAE213084F7}" destId="{F5DE103A-3F66-4D07-8A77-167CB0C05797}" srcOrd="2" destOrd="0" presId="urn:microsoft.com/office/officeart/2024/3/layout/verticalVisualTextBlock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FCAFFA5-C319-4D07-B760-3FBE2389FB9C}" type="doc">
      <dgm:prSet loTypeId="urn:microsoft.com/office/officeart/2024/3/layout/hArchList1" loCatId="List" qsTypeId="urn:microsoft.com/office/officeart/2005/8/quickstyle/simple1" qsCatId="simple" csTypeId="urn:microsoft.com/office/officeart/2005/8/colors/accent1_2" csCatId="accent1" phldr="1"/>
      <dgm:spPr/>
      <dgm:t>
        <a:bodyPr/>
        <a:lstStyle/>
        <a:p>
          <a:endParaRPr lang="en-US"/>
        </a:p>
      </dgm:t>
    </dgm:pt>
    <dgm:pt modelId="{1959027C-A086-4A87-97CE-F884010ED46A}">
      <dgm:prSet/>
      <dgm:spPr/>
      <dgm:t>
        <a:bodyPr/>
        <a:lstStyle/>
        <a:p>
          <a:pPr>
            <a:lnSpc>
              <a:spcPct val="100000"/>
            </a:lnSpc>
            <a:defRPr b="1"/>
          </a:pPr>
          <a:r>
            <a:rPr lang="en-US"/>
            <a:t>Foundation of Communication</a:t>
          </a:r>
        </a:p>
      </dgm:t>
    </dgm:pt>
    <dgm:pt modelId="{342B35AB-FF85-4E94-A82B-43245572CD39}" type="parTrans" cxnId="{827E779A-BF25-47F3-B0EA-30D152EE3364}">
      <dgm:prSet/>
      <dgm:spPr/>
      <dgm:t>
        <a:bodyPr/>
        <a:lstStyle/>
        <a:p>
          <a:endParaRPr lang="en-US"/>
        </a:p>
      </dgm:t>
    </dgm:pt>
    <dgm:pt modelId="{2E79CF38-42EA-46B3-9B16-E41BD2A6AECF}" type="sibTrans" cxnId="{827E779A-BF25-47F3-B0EA-30D152EE3364}">
      <dgm:prSet/>
      <dgm:spPr/>
      <dgm:t>
        <a:bodyPr/>
        <a:lstStyle/>
        <a:p>
          <a:pPr>
            <a:lnSpc>
              <a:spcPct val="100000"/>
            </a:lnSpc>
            <a:defRPr b="1"/>
          </a:pPr>
          <a:endParaRPr lang="en-US"/>
        </a:p>
      </dgm:t>
    </dgm:pt>
    <dgm:pt modelId="{F76F1FA2-52A4-474D-A0A9-2042FA6F529C}">
      <dgm:prSet/>
      <dgm:spPr/>
      <dgm:t>
        <a:bodyPr/>
        <a:lstStyle/>
        <a:p>
          <a:pPr>
            <a:lnSpc>
              <a:spcPct val="100000"/>
            </a:lnSpc>
          </a:pPr>
          <a:r>
            <a:rPr lang="en-US"/>
            <a:t>The telephone established the base for today's advanced business communication systems.</a:t>
          </a:r>
        </a:p>
      </dgm:t>
    </dgm:pt>
    <dgm:pt modelId="{5874BEFE-92FF-49BF-9F2A-417A90B232C9}" type="parTrans" cxnId="{CA9935C9-0B68-4E9D-9997-08EA0143813F}">
      <dgm:prSet/>
      <dgm:spPr/>
      <dgm:t>
        <a:bodyPr/>
        <a:lstStyle/>
        <a:p>
          <a:endParaRPr lang="en-US"/>
        </a:p>
      </dgm:t>
    </dgm:pt>
    <dgm:pt modelId="{A534A0D5-A5F5-47F1-8D9E-5F6B7B727871}" type="sibTrans" cxnId="{CA9935C9-0B68-4E9D-9997-08EA0143813F}">
      <dgm:prSet/>
      <dgm:spPr/>
      <dgm:t>
        <a:bodyPr/>
        <a:lstStyle/>
        <a:p>
          <a:endParaRPr lang="en-US"/>
        </a:p>
      </dgm:t>
    </dgm:pt>
    <dgm:pt modelId="{47983E0A-D4BE-4E93-9372-D05403220E70}">
      <dgm:prSet/>
      <dgm:spPr/>
      <dgm:t>
        <a:bodyPr/>
        <a:lstStyle/>
        <a:p>
          <a:pPr>
            <a:lnSpc>
              <a:spcPct val="100000"/>
            </a:lnSpc>
            <a:defRPr b="1"/>
          </a:pPr>
          <a:r>
            <a:rPr lang="en-US"/>
            <a:t>AI Revolution in Decision Making</a:t>
          </a:r>
        </a:p>
      </dgm:t>
    </dgm:pt>
    <dgm:pt modelId="{A4692965-760B-4EAC-A0C6-73400F79260F}" type="parTrans" cxnId="{F0704074-CE40-48AD-87A1-9B6EA822C8CA}">
      <dgm:prSet/>
      <dgm:spPr/>
      <dgm:t>
        <a:bodyPr/>
        <a:lstStyle/>
        <a:p>
          <a:endParaRPr lang="en-US"/>
        </a:p>
      </dgm:t>
    </dgm:pt>
    <dgm:pt modelId="{F413B684-1869-4ECE-965F-0036BA7DBCB5}" type="sibTrans" cxnId="{F0704074-CE40-48AD-87A1-9B6EA822C8CA}">
      <dgm:prSet/>
      <dgm:spPr/>
      <dgm:t>
        <a:bodyPr/>
        <a:lstStyle/>
        <a:p>
          <a:pPr>
            <a:lnSpc>
              <a:spcPct val="100000"/>
            </a:lnSpc>
            <a:defRPr b="1"/>
          </a:pPr>
          <a:endParaRPr lang="en-US"/>
        </a:p>
      </dgm:t>
    </dgm:pt>
    <dgm:pt modelId="{788DED31-76AF-479D-AB3C-BB788F6B8C0D}">
      <dgm:prSet/>
      <dgm:spPr/>
      <dgm:t>
        <a:bodyPr/>
        <a:lstStyle/>
        <a:p>
          <a:pPr>
            <a:lnSpc>
              <a:spcPct val="100000"/>
            </a:lnSpc>
          </a:pPr>
          <a:r>
            <a:rPr lang="en-US"/>
            <a:t>AI integration is transforming how businesses make faster and smarter decisions.</a:t>
          </a:r>
        </a:p>
      </dgm:t>
    </dgm:pt>
    <dgm:pt modelId="{1D2804FD-6B28-41D2-82BC-BA13C8B3DBAB}" type="parTrans" cxnId="{8B940592-EF22-469A-9541-AB784CCF96FB}">
      <dgm:prSet/>
      <dgm:spPr/>
      <dgm:t>
        <a:bodyPr/>
        <a:lstStyle/>
        <a:p>
          <a:endParaRPr lang="en-US"/>
        </a:p>
      </dgm:t>
    </dgm:pt>
    <dgm:pt modelId="{E7AEF765-96EA-403C-9997-95EE6D051D2C}" type="sibTrans" cxnId="{8B940592-EF22-469A-9541-AB784CCF96FB}">
      <dgm:prSet/>
      <dgm:spPr/>
      <dgm:t>
        <a:bodyPr/>
        <a:lstStyle/>
        <a:p>
          <a:endParaRPr lang="en-US"/>
        </a:p>
      </dgm:t>
    </dgm:pt>
    <dgm:pt modelId="{A0B29425-83C7-4883-8236-B32D7F0A6B11}">
      <dgm:prSet/>
      <dgm:spPr/>
      <dgm:t>
        <a:bodyPr/>
        <a:lstStyle/>
        <a:p>
          <a:pPr>
            <a:lnSpc>
              <a:spcPct val="100000"/>
            </a:lnSpc>
            <a:defRPr b="1"/>
          </a:pPr>
          <a:r>
            <a:rPr lang="en-US"/>
            <a:t>Enhancing Business Agility</a:t>
          </a:r>
        </a:p>
      </dgm:t>
    </dgm:pt>
    <dgm:pt modelId="{842A2438-A1D4-4A39-AD76-68CCD96EDE70}" type="parTrans" cxnId="{645F6B14-2D85-4D82-8806-6C788E91DAB5}">
      <dgm:prSet/>
      <dgm:spPr/>
      <dgm:t>
        <a:bodyPr/>
        <a:lstStyle/>
        <a:p>
          <a:endParaRPr lang="en-US"/>
        </a:p>
      </dgm:t>
    </dgm:pt>
    <dgm:pt modelId="{9BF6CB15-97C8-4534-9B05-97E7C05BD295}" type="sibTrans" cxnId="{645F6B14-2D85-4D82-8806-6C788E91DAB5}">
      <dgm:prSet/>
      <dgm:spPr/>
      <dgm:t>
        <a:bodyPr/>
        <a:lstStyle/>
        <a:p>
          <a:endParaRPr lang="en-US"/>
        </a:p>
      </dgm:t>
    </dgm:pt>
    <dgm:pt modelId="{D52EA00A-0ED2-4A17-9E88-79E4597F47B9}">
      <dgm:prSet/>
      <dgm:spPr/>
      <dgm:t>
        <a:bodyPr/>
        <a:lstStyle/>
        <a:p>
          <a:pPr>
            <a:lnSpc>
              <a:spcPct val="100000"/>
            </a:lnSpc>
          </a:pPr>
          <a:r>
            <a:rPr lang="en-US"/>
            <a:t>Adopting AI-driven communication tools improves business flexibility and success.</a:t>
          </a:r>
        </a:p>
      </dgm:t>
    </dgm:pt>
    <dgm:pt modelId="{C298BD9B-CB00-4D22-A5D6-DC60E0AAEF89}" type="parTrans" cxnId="{A3D0EA1C-107F-491D-9807-EF6D44013BB2}">
      <dgm:prSet/>
      <dgm:spPr/>
      <dgm:t>
        <a:bodyPr/>
        <a:lstStyle/>
        <a:p>
          <a:endParaRPr lang="en-US"/>
        </a:p>
      </dgm:t>
    </dgm:pt>
    <dgm:pt modelId="{0E97FA59-B2CD-4CE7-B859-1B3D77975BE3}" type="sibTrans" cxnId="{A3D0EA1C-107F-491D-9807-EF6D44013BB2}">
      <dgm:prSet/>
      <dgm:spPr/>
      <dgm:t>
        <a:bodyPr/>
        <a:lstStyle/>
        <a:p>
          <a:endParaRPr lang="en-US"/>
        </a:p>
      </dgm:t>
    </dgm:pt>
    <dgm:pt modelId="{1C49381E-9834-41FB-A2D7-1704D6EAD78F}" type="pres">
      <dgm:prSet presAssocID="{0FCAFFA5-C319-4D07-B760-3FBE2389FB9C}" presName="Name0" presStyleCnt="0">
        <dgm:presLayoutVars>
          <dgm:dir/>
          <dgm:resizeHandles val="exact"/>
        </dgm:presLayoutVars>
      </dgm:prSet>
      <dgm:spPr/>
    </dgm:pt>
    <dgm:pt modelId="{00CC717B-53FB-4DD0-A752-B9F5A4688A43}" type="pres">
      <dgm:prSet presAssocID="{1959027C-A086-4A87-97CE-F884010ED46A}" presName="compNode" presStyleCnt="0"/>
      <dgm:spPr/>
    </dgm:pt>
    <dgm:pt modelId="{5693DD2D-1931-4FC8-B4BC-78E253F6D326}" type="pres">
      <dgm:prSet presAssocID="{1959027C-A086-4A87-97CE-F884010ED46A}" presName="pictRect" presStyleLbl="revTx" presStyleIdx="0" presStyleCnt="6">
        <dgm:presLayoutVars>
          <dgm:chMax val="0"/>
          <dgm:bulletEnabled/>
        </dgm:presLayoutVars>
      </dgm:prSet>
      <dgm:spPr/>
    </dgm:pt>
    <dgm:pt modelId="{AD77B53A-1069-4D09-801D-556F084752FD}" type="pres">
      <dgm:prSet presAssocID="{1959027C-A086-4A87-97CE-F884010ED46A}" presName="textRect" presStyleLbl="revTx" presStyleIdx="1" presStyleCnt="6">
        <dgm:presLayoutVars>
          <dgm:bulletEnabled/>
        </dgm:presLayoutVars>
      </dgm:prSet>
      <dgm:spPr/>
    </dgm:pt>
    <dgm:pt modelId="{978D1DEF-60AB-4F0C-B76C-CCA4E0F28FC5}" type="pres">
      <dgm:prSet presAssocID="{2E79CF38-42EA-46B3-9B16-E41BD2A6AECF}" presName="sibTrans" presStyleLbl="sibTrans2D1" presStyleIdx="0" presStyleCnt="0"/>
      <dgm:spPr/>
    </dgm:pt>
    <dgm:pt modelId="{86E0D266-99D3-46D0-B644-40C41F66CD4E}" type="pres">
      <dgm:prSet presAssocID="{47983E0A-D4BE-4E93-9372-D05403220E70}" presName="compNode" presStyleCnt="0"/>
      <dgm:spPr/>
    </dgm:pt>
    <dgm:pt modelId="{063DF8BB-B04E-463E-B86D-C36DEA9F5AC0}" type="pres">
      <dgm:prSet presAssocID="{47983E0A-D4BE-4E93-9372-D05403220E70}" presName="pictRect" presStyleLbl="revTx" presStyleIdx="2" presStyleCnt="6">
        <dgm:presLayoutVars>
          <dgm:chMax val="0"/>
          <dgm:bulletEnabled/>
        </dgm:presLayoutVars>
      </dgm:prSet>
      <dgm:spPr/>
    </dgm:pt>
    <dgm:pt modelId="{925FDC8D-6979-4D13-917C-A4D9CB13E4CE}" type="pres">
      <dgm:prSet presAssocID="{47983E0A-D4BE-4E93-9372-D05403220E70}" presName="textRect" presStyleLbl="revTx" presStyleIdx="3" presStyleCnt="6">
        <dgm:presLayoutVars>
          <dgm:bulletEnabled/>
        </dgm:presLayoutVars>
      </dgm:prSet>
      <dgm:spPr/>
    </dgm:pt>
    <dgm:pt modelId="{F0E4EF86-CCCF-461F-8F53-B7EB07504290}" type="pres">
      <dgm:prSet presAssocID="{F413B684-1869-4ECE-965F-0036BA7DBCB5}" presName="sibTrans" presStyleLbl="sibTrans2D1" presStyleIdx="0" presStyleCnt="0"/>
      <dgm:spPr/>
    </dgm:pt>
    <dgm:pt modelId="{586097BF-3C5D-4365-9ACB-2523A81B8F58}" type="pres">
      <dgm:prSet presAssocID="{A0B29425-83C7-4883-8236-B32D7F0A6B11}" presName="compNode" presStyleCnt="0"/>
      <dgm:spPr/>
    </dgm:pt>
    <dgm:pt modelId="{5918F126-1BC8-443B-9521-676124712D9C}" type="pres">
      <dgm:prSet presAssocID="{A0B29425-83C7-4883-8236-B32D7F0A6B11}" presName="pictRect" presStyleLbl="revTx" presStyleIdx="4" presStyleCnt="6">
        <dgm:presLayoutVars>
          <dgm:chMax val="0"/>
          <dgm:bulletEnabled/>
        </dgm:presLayoutVars>
      </dgm:prSet>
      <dgm:spPr/>
    </dgm:pt>
    <dgm:pt modelId="{96D0F17B-916E-4F06-8438-344E636DDFBC}" type="pres">
      <dgm:prSet presAssocID="{A0B29425-83C7-4883-8236-B32D7F0A6B11}" presName="textRect" presStyleLbl="revTx" presStyleIdx="5" presStyleCnt="6">
        <dgm:presLayoutVars>
          <dgm:bulletEnabled/>
        </dgm:presLayoutVars>
      </dgm:prSet>
      <dgm:spPr/>
    </dgm:pt>
  </dgm:ptLst>
  <dgm:cxnLst>
    <dgm:cxn modelId="{645F6B14-2D85-4D82-8806-6C788E91DAB5}" srcId="{0FCAFFA5-C319-4D07-B760-3FBE2389FB9C}" destId="{A0B29425-83C7-4883-8236-B32D7F0A6B11}" srcOrd="2" destOrd="0" parTransId="{842A2438-A1D4-4A39-AD76-68CCD96EDE70}" sibTransId="{9BF6CB15-97C8-4534-9B05-97E7C05BD295}"/>
    <dgm:cxn modelId="{B5F91818-02B2-456C-93BE-91AF1E6FDD9F}" type="presOf" srcId="{47983E0A-D4BE-4E93-9372-D05403220E70}" destId="{063DF8BB-B04E-463E-B86D-C36DEA9F5AC0}" srcOrd="0" destOrd="0" presId="urn:microsoft.com/office/officeart/2024/3/layout/hArchList1"/>
    <dgm:cxn modelId="{A3D0EA1C-107F-491D-9807-EF6D44013BB2}" srcId="{A0B29425-83C7-4883-8236-B32D7F0A6B11}" destId="{D52EA00A-0ED2-4A17-9E88-79E4597F47B9}" srcOrd="0" destOrd="0" parTransId="{C298BD9B-CB00-4D22-A5D6-DC60E0AAEF89}" sibTransId="{0E97FA59-B2CD-4CE7-B859-1B3D77975BE3}"/>
    <dgm:cxn modelId="{ABEAA828-67BC-4297-80AB-5C440CEDE6A5}" type="presOf" srcId="{D52EA00A-0ED2-4A17-9E88-79E4597F47B9}" destId="{96D0F17B-916E-4F06-8438-344E636DDFBC}" srcOrd="0" destOrd="0" presId="urn:microsoft.com/office/officeart/2024/3/layout/hArchList1"/>
    <dgm:cxn modelId="{1027E136-6D90-4DE6-8442-CA6599B66003}" type="presOf" srcId="{F413B684-1869-4ECE-965F-0036BA7DBCB5}" destId="{F0E4EF86-CCCF-461F-8F53-B7EB07504290}" srcOrd="0" destOrd="0" presId="urn:microsoft.com/office/officeart/2024/3/layout/hArchList1"/>
    <dgm:cxn modelId="{C1C75C38-C555-4670-A74F-5D9935921BF7}" type="presOf" srcId="{2E79CF38-42EA-46B3-9B16-E41BD2A6AECF}" destId="{978D1DEF-60AB-4F0C-B76C-CCA4E0F28FC5}" srcOrd="0" destOrd="0" presId="urn:microsoft.com/office/officeart/2024/3/layout/hArchList1"/>
    <dgm:cxn modelId="{43A7D942-FFDF-4027-9CFF-1C7B06778F0A}" type="presOf" srcId="{A0B29425-83C7-4883-8236-B32D7F0A6B11}" destId="{5918F126-1BC8-443B-9521-676124712D9C}" srcOrd="0" destOrd="0" presId="urn:microsoft.com/office/officeart/2024/3/layout/hArchList1"/>
    <dgm:cxn modelId="{235D9865-D007-42CC-808A-D9406CBC4B89}" type="presOf" srcId="{788DED31-76AF-479D-AB3C-BB788F6B8C0D}" destId="{925FDC8D-6979-4D13-917C-A4D9CB13E4CE}" srcOrd="0" destOrd="0" presId="urn:microsoft.com/office/officeart/2024/3/layout/hArchList1"/>
    <dgm:cxn modelId="{F0704074-CE40-48AD-87A1-9B6EA822C8CA}" srcId="{0FCAFFA5-C319-4D07-B760-3FBE2389FB9C}" destId="{47983E0A-D4BE-4E93-9372-D05403220E70}" srcOrd="1" destOrd="0" parTransId="{A4692965-760B-4EAC-A0C6-73400F79260F}" sibTransId="{F413B684-1869-4ECE-965F-0036BA7DBCB5}"/>
    <dgm:cxn modelId="{8B940592-EF22-469A-9541-AB784CCF96FB}" srcId="{47983E0A-D4BE-4E93-9372-D05403220E70}" destId="{788DED31-76AF-479D-AB3C-BB788F6B8C0D}" srcOrd="0" destOrd="0" parTransId="{1D2804FD-6B28-41D2-82BC-BA13C8B3DBAB}" sibTransId="{E7AEF765-96EA-403C-9997-95EE6D051D2C}"/>
    <dgm:cxn modelId="{827E779A-BF25-47F3-B0EA-30D152EE3364}" srcId="{0FCAFFA5-C319-4D07-B760-3FBE2389FB9C}" destId="{1959027C-A086-4A87-97CE-F884010ED46A}" srcOrd="0" destOrd="0" parTransId="{342B35AB-FF85-4E94-A82B-43245572CD39}" sibTransId="{2E79CF38-42EA-46B3-9B16-E41BD2A6AECF}"/>
    <dgm:cxn modelId="{C80E91B3-9ED0-4E13-8A6D-F7375968FFCB}" type="presOf" srcId="{0FCAFFA5-C319-4D07-B760-3FBE2389FB9C}" destId="{1C49381E-9834-41FB-A2D7-1704D6EAD78F}" srcOrd="0" destOrd="0" presId="urn:microsoft.com/office/officeart/2024/3/layout/hArchList1"/>
    <dgm:cxn modelId="{CA9935C9-0B68-4E9D-9997-08EA0143813F}" srcId="{1959027C-A086-4A87-97CE-F884010ED46A}" destId="{F76F1FA2-52A4-474D-A0A9-2042FA6F529C}" srcOrd="0" destOrd="0" parTransId="{5874BEFE-92FF-49BF-9F2A-417A90B232C9}" sibTransId="{A534A0D5-A5F5-47F1-8D9E-5F6B7B727871}"/>
    <dgm:cxn modelId="{96E4B6E2-48AC-4918-9A10-D486B1977B59}" type="presOf" srcId="{F76F1FA2-52A4-474D-A0A9-2042FA6F529C}" destId="{AD77B53A-1069-4D09-801D-556F084752FD}" srcOrd="0" destOrd="0" presId="urn:microsoft.com/office/officeart/2024/3/layout/hArchList1"/>
    <dgm:cxn modelId="{DF416EFD-5858-4382-8C82-DD8797D2E347}" type="presOf" srcId="{1959027C-A086-4A87-97CE-F884010ED46A}" destId="{5693DD2D-1931-4FC8-B4BC-78E253F6D326}" srcOrd="0" destOrd="0" presId="urn:microsoft.com/office/officeart/2024/3/layout/hArchList1"/>
    <dgm:cxn modelId="{E437943F-AC42-47F1-9F21-6CFE9BA94072}" type="presParOf" srcId="{1C49381E-9834-41FB-A2D7-1704D6EAD78F}" destId="{00CC717B-53FB-4DD0-A752-B9F5A4688A43}" srcOrd="0" destOrd="0" presId="urn:microsoft.com/office/officeart/2024/3/layout/hArchList1"/>
    <dgm:cxn modelId="{8701BAD8-0244-4E0D-B895-4AF346B66F61}" type="presParOf" srcId="{00CC717B-53FB-4DD0-A752-B9F5A4688A43}" destId="{5693DD2D-1931-4FC8-B4BC-78E253F6D326}" srcOrd="0" destOrd="0" presId="urn:microsoft.com/office/officeart/2024/3/layout/hArchList1"/>
    <dgm:cxn modelId="{78D344ED-664E-473A-9608-48EB800C5018}" type="presParOf" srcId="{00CC717B-53FB-4DD0-A752-B9F5A4688A43}" destId="{AD77B53A-1069-4D09-801D-556F084752FD}" srcOrd="1" destOrd="0" presId="urn:microsoft.com/office/officeart/2024/3/layout/hArchList1"/>
    <dgm:cxn modelId="{FDF16673-F854-46BC-B7CA-4E73E1510A05}" type="presParOf" srcId="{1C49381E-9834-41FB-A2D7-1704D6EAD78F}" destId="{978D1DEF-60AB-4F0C-B76C-CCA4E0F28FC5}" srcOrd="1" destOrd="0" presId="urn:microsoft.com/office/officeart/2024/3/layout/hArchList1"/>
    <dgm:cxn modelId="{A28F6088-E234-4CB7-A678-83850AF73E22}" type="presParOf" srcId="{1C49381E-9834-41FB-A2D7-1704D6EAD78F}" destId="{86E0D266-99D3-46D0-B644-40C41F66CD4E}" srcOrd="2" destOrd="0" presId="urn:microsoft.com/office/officeart/2024/3/layout/hArchList1"/>
    <dgm:cxn modelId="{31414919-1F86-44D6-A39A-EFBE3E466424}" type="presParOf" srcId="{86E0D266-99D3-46D0-B644-40C41F66CD4E}" destId="{063DF8BB-B04E-463E-B86D-C36DEA9F5AC0}" srcOrd="0" destOrd="0" presId="urn:microsoft.com/office/officeart/2024/3/layout/hArchList1"/>
    <dgm:cxn modelId="{44205E86-220F-4275-AF37-BC64ED76C541}" type="presParOf" srcId="{86E0D266-99D3-46D0-B644-40C41F66CD4E}" destId="{925FDC8D-6979-4D13-917C-A4D9CB13E4CE}" srcOrd="1" destOrd="0" presId="urn:microsoft.com/office/officeart/2024/3/layout/hArchList1"/>
    <dgm:cxn modelId="{191CC488-C923-433F-A51A-9DC5111561FC}" type="presParOf" srcId="{1C49381E-9834-41FB-A2D7-1704D6EAD78F}" destId="{F0E4EF86-CCCF-461F-8F53-B7EB07504290}" srcOrd="3" destOrd="0" presId="urn:microsoft.com/office/officeart/2024/3/layout/hArchList1"/>
    <dgm:cxn modelId="{BEB59DC6-9496-4912-8D3F-D45D29CB25DE}" type="presParOf" srcId="{1C49381E-9834-41FB-A2D7-1704D6EAD78F}" destId="{586097BF-3C5D-4365-9ACB-2523A81B8F58}" srcOrd="4" destOrd="0" presId="urn:microsoft.com/office/officeart/2024/3/layout/hArchList1"/>
    <dgm:cxn modelId="{93746D79-60E7-453F-B19C-240B7ABFDD4D}" type="presParOf" srcId="{586097BF-3C5D-4365-9ACB-2523A81B8F58}" destId="{5918F126-1BC8-443B-9521-676124712D9C}" srcOrd="0" destOrd="0" presId="urn:microsoft.com/office/officeart/2024/3/layout/hArchList1"/>
    <dgm:cxn modelId="{7CEB2074-1C76-4B63-AE3D-4CEC9E235028}" type="presParOf" srcId="{586097BF-3C5D-4365-9ACB-2523A81B8F58}" destId="{96D0F17B-916E-4F06-8438-344E636DDFBC}" srcOrd="1" destOrd="0" presId="urn:microsoft.com/office/officeart/2024/3/layout/hArc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963D201-7CC4-40AE-B192-4C6FA80B618F}">
      <dsp:nvSpPr>
        <dsp:cNvPr id="0" name=""/>
        <dsp:cNvSpPr/>
      </dsp:nvSpPr>
      <dsp:spPr>
        <a:xfrm>
          <a:off x="0" y="0"/>
          <a:ext cx="1552009" cy="1552009"/>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r="33504" b="7"/>
          <a:stretch/>
        </a:blipFill>
        <a:ln>
          <a:noFill/>
        </a:ln>
        <a:effectLst/>
      </dsp:spPr>
      <dsp:style>
        <a:lnRef idx="0">
          <a:scrgbClr r="0" g="0" b="0"/>
        </a:lnRef>
        <a:fillRef idx="3">
          <a:scrgbClr r="0" g="0" b="0"/>
        </a:fillRef>
        <a:effectRef idx="2">
          <a:scrgbClr r="0" g="0" b="0"/>
        </a:effectRef>
        <a:fontRef idx="minor">
          <a:schemeClr val="lt1"/>
        </a:fontRef>
      </dsp:style>
    </dsp:sp>
    <dsp:sp modelId="{4FF9B833-2D72-4EE7-BFB9-082A1F617ECC}">
      <dsp:nvSpPr>
        <dsp:cNvPr id="0" name=""/>
        <dsp:cNvSpPr/>
      </dsp:nvSpPr>
      <dsp:spPr>
        <a:xfrm>
          <a:off x="1732009" y="0"/>
          <a:ext cx="9393022" cy="3803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IN" sz="1800" kern="1200"/>
            <a:t>Demand for Faster Communication</a:t>
          </a:r>
        </a:p>
      </dsp:txBody>
      <dsp:txXfrm>
        <a:off x="1732009" y="0"/>
        <a:ext cx="9393022" cy="380326"/>
      </dsp:txXfrm>
    </dsp:sp>
    <dsp:sp modelId="{BF4A0592-7F1D-4D66-B5FC-84EC520BA18A}">
      <dsp:nvSpPr>
        <dsp:cNvPr id="0" name=""/>
        <dsp:cNvSpPr/>
      </dsp:nvSpPr>
      <dsp:spPr>
        <a:xfrm>
          <a:off x="1732009" y="380326"/>
          <a:ext cx="9393022" cy="11716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en-IN" sz="1400" kern="1200"/>
            <a:t>The 19th century saw rising need for quicker communication in business and social interactions.</a:t>
          </a:r>
        </a:p>
      </dsp:txBody>
      <dsp:txXfrm>
        <a:off x="1732009" y="380326"/>
        <a:ext cx="9393022" cy="1171682"/>
      </dsp:txXfrm>
    </dsp:sp>
    <dsp:sp modelId="{C0BD6874-845C-4D92-8EAF-8A48D1B3FFE8}">
      <dsp:nvSpPr>
        <dsp:cNvPr id="0" name=""/>
        <dsp:cNvSpPr/>
      </dsp:nvSpPr>
      <dsp:spPr>
        <a:xfrm>
          <a:off x="0" y="1676170"/>
          <a:ext cx="1552009" cy="1552009"/>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l="10524" r="22729" b="4"/>
          <a:stretch/>
        </a:blipFill>
        <a:ln>
          <a:noFill/>
        </a:ln>
        <a:effectLst/>
      </dsp:spPr>
      <dsp:style>
        <a:lnRef idx="0">
          <a:scrgbClr r="0" g="0" b="0"/>
        </a:lnRef>
        <a:fillRef idx="3">
          <a:scrgbClr r="0" g="0" b="0"/>
        </a:fillRef>
        <a:effectRef idx="2">
          <a:scrgbClr r="0" g="0" b="0"/>
        </a:effectRef>
        <a:fontRef idx="minor">
          <a:schemeClr val="lt1"/>
        </a:fontRef>
      </dsp:style>
    </dsp:sp>
    <dsp:sp modelId="{AFB1EE4A-E79C-4CD5-AB73-E6A274641D8A}">
      <dsp:nvSpPr>
        <dsp:cNvPr id="0" name=""/>
        <dsp:cNvSpPr/>
      </dsp:nvSpPr>
      <dsp:spPr>
        <a:xfrm>
          <a:off x="1732009" y="1676170"/>
          <a:ext cx="9393022" cy="3803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IN" sz="1800" kern="1200"/>
            <a:t>Limitations of Telegraphy</a:t>
          </a:r>
        </a:p>
      </dsp:txBody>
      <dsp:txXfrm>
        <a:off x="1732009" y="1676170"/>
        <a:ext cx="9393022" cy="380326"/>
      </dsp:txXfrm>
    </dsp:sp>
    <dsp:sp modelId="{ED4AC0B1-9FBD-4F39-B5D9-372AF5CB0896}">
      <dsp:nvSpPr>
        <dsp:cNvPr id="0" name=""/>
        <dsp:cNvSpPr/>
      </dsp:nvSpPr>
      <dsp:spPr>
        <a:xfrm>
          <a:off x="1732009" y="2056496"/>
          <a:ext cx="9393022" cy="11716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en-IN" sz="1400" kern="1200"/>
            <a:t>Telegraphy had restrictions that led inventors to explore new voice communication technologies.</a:t>
          </a:r>
        </a:p>
      </dsp:txBody>
      <dsp:txXfrm>
        <a:off x="1732009" y="2056496"/>
        <a:ext cx="9393022" cy="1171682"/>
      </dsp:txXfrm>
    </dsp:sp>
    <dsp:sp modelId="{548048A9-5A32-4B8E-B210-FE682C02FB7D}">
      <dsp:nvSpPr>
        <dsp:cNvPr id="0" name=""/>
        <dsp:cNvSpPr/>
      </dsp:nvSpPr>
      <dsp:spPr>
        <a:xfrm>
          <a:off x="0" y="3352340"/>
          <a:ext cx="1552009" cy="1552009"/>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l="1" r="-2" b="-1"/>
          <a:stretch/>
        </a:blipFill>
        <a:ln>
          <a:noFill/>
        </a:ln>
        <a:effectLst/>
      </dsp:spPr>
      <dsp:style>
        <a:lnRef idx="0">
          <a:scrgbClr r="0" g="0" b="0"/>
        </a:lnRef>
        <a:fillRef idx="3">
          <a:scrgbClr r="0" g="0" b="0"/>
        </a:fillRef>
        <a:effectRef idx="2">
          <a:scrgbClr r="0" g="0" b="0"/>
        </a:effectRef>
        <a:fontRef idx="minor">
          <a:schemeClr val="lt1"/>
        </a:fontRef>
      </dsp:style>
    </dsp:sp>
    <dsp:sp modelId="{402B1DA7-66BB-41FA-8113-2EFC679D39E7}">
      <dsp:nvSpPr>
        <dsp:cNvPr id="0" name=""/>
        <dsp:cNvSpPr/>
      </dsp:nvSpPr>
      <dsp:spPr>
        <a:xfrm>
          <a:off x="1732009" y="3352340"/>
          <a:ext cx="9393022" cy="3803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IN" sz="1800" kern="1200"/>
            <a:t>Innovation Toward Voice Devices</a:t>
          </a:r>
        </a:p>
      </dsp:txBody>
      <dsp:txXfrm>
        <a:off x="1732009" y="3352340"/>
        <a:ext cx="9393022" cy="380326"/>
      </dsp:txXfrm>
    </dsp:sp>
    <dsp:sp modelId="{FB0DE72A-A270-40CC-8F08-806459F7367A}">
      <dsp:nvSpPr>
        <dsp:cNvPr id="0" name=""/>
        <dsp:cNvSpPr/>
      </dsp:nvSpPr>
      <dsp:spPr>
        <a:xfrm>
          <a:off x="1732009" y="3732666"/>
          <a:ext cx="9393022" cy="11716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en-IN" sz="1400" kern="1200"/>
            <a:t>Inventors were motivated to develop devices enabling voice transmission, transforming communication.</a:t>
          </a:r>
        </a:p>
      </dsp:txBody>
      <dsp:txXfrm>
        <a:off x="1732009" y="3732666"/>
        <a:ext cx="9393022" cy="117168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F906FF-67D3-4A16-A2C0-D32DAD1F0DC5}">
      <dsp:nvSpPr>
        <dsp:cNvPr id="0" name=""/>
        <dsp:cNvSpPr/>
      </dsp:nvSpPr>
      <dsp:spPr>
        <a:xfrm>
          <a:off x="0" y="0"/>
          <a:ext cx="1552009" cy="1552009"/>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l="9590" r="23662" b="4"/>
          <a:stretch/>
        </a:blipFill>
        <a:ln>
          <a:noFill/>
        </a:ln>
        <a:effectLst/>
      </dsp:spPr>
      <dsp:style>
        <a:lnRef idx="0">
          <a:scrgbClr r="0" g="0" b="0"/>
        </a:lnRef>
        <a:fillRef idx="3">
          <a:scrgbClr r="0" g="0" b="0"/>
        </a:fillRef>
        <a:effectRef idx="2">
          <a:scrgbClr r="0" g="0" b="0"/>
        </a:effectRef>
        <a:fontRef idx="minor">
          <a:schemeClr val="lt1"/>
        </a:fontRef>
      </dsp:style>
    </dsp:sp>
    <dsp:sp modelId="{7D929AC9-AB48-4A83-9005-5F5DA7ADD6BA}">
      <dsp:nvSpPr>
        <dsp:cNvPr id="0" name=""/>
        <dsp:cNvSpPr/>
      </dsp:nvSpPr>
      <dsp:spPr>
        <a:xfrm>
          <a:off x="1732009" y="0"/>
          <a:ext cx="9393022" cy="3803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IN" sz="1800" kern="1200"/>
            <a:t>Transition from Landlines to Mobile</a:t>
          </a:r>
        </a:p>
      </dsp:txBody>
      <dsp:txXfrm>
        <a:off x="1732009" y="0"/>
        <a:ext cx="9393022" cy="380326"/>
      </dsp:txXfrm>
    </dsp:sp>
    <dsp:sp modelId="{01460D96-3365-4B3B-9C4B-40E258566B14}">
      <dsp:nvSpPr>
        <dsp:cNvPr id="0" name=""/>
        <dsp:cNvSpPr/>
      </dsp:nvSpPr>
      <dsp:spPr>
        <a:xfrm>
          <a:off x="1732009" y="380326"/>
          <a:ext cx="9393022" cy="11716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en-IN" sz="1400" kern="1200"/>
            <a:t>Telephony progressed from fixed wired landlines to portable mobile phones, increasing communication mobility and accessibility.</a:t>
          </a:r>
        </a:p>
      </dsp:txBody>
      <dsp:txXfrm>
        <a:off x="1732009" y="380326"/>
        <a:ext cx="9393022" cy="1171682"/>
      </dsp:txXfrm>
    </dsp:sp>
    <dsp:sp modelId="{FCDF4101-B360-430B-9D76-492C3DE804BE}">
      <dsp:nvSpPr>
        <dsp:cNvPr id="0" name=""/>
        <dsp:cNvSpPr/>
      </dsp:nvSpPr>
      <dsp:spPr>
        <a:xfrm>
          <a:off x="0" y="1676170"/>
          <a:ext cx="1552009" cy="1552009"/>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l="12047" r="12948" b="-7"/>
          <a:stretch/>
        </a:blipFill>
        <a:ln>
          <a:noFill/>
        </a:ln>
        <a:effectLst/>
      </dsp:spPr>
      <dsp:style>
        <a:lnRef idx="0">
          <a:scrgbClr r="0" g="0" b="0"/>
        </a:lnRef>
        <a:fillRef idx="3">
          <a:scrgbClr r="0" g="0" b="0"/>
        </a:fillRef>
        <a:effectRef idx="2">
          <a:scrgbClr r="0" g="0" b="0"/>
        </a:effectRef>
        <a:fontRef idx="minor">
          <a:schemeClr val="lt1"/>
        </a:fontRef>
      </dsp:style>
    </dsp:sp>
    <dsp:sp modelId="{7F3220D9-C9C5-43E4-9C61-FF420FCB0AFD}">
      <dsp:nvSpPr>
        <dsp:cNvPr id="0" name=""/>
        <dsp:cNvSpPr/>
      </dsp:nvSpPr>
      <dsp:spPr>
        <a:xfrm>
          <a:off x="1732009" y="1676170"/>
          <a:ext cx="9393022" cy="3803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IN" sz="1800" kern="1200"/>
            <a:t>AI in Communication</a:t>
          </a:r>
        </a:p>
      </dsp:txBody>
      <dsp:txXfrm>
        <a:off x="1732009" y="1676170"/>
        <a:ext cx="9393022" cy="380326"/>
      </dsp:txXfrm>
    </dsp:sp>
    <dsp:sp modelId="{78638CBE-9B47-4CB0-BC28-8FB919D167C5}">
      <dsp:nvSpPr>
        <dsp:cNvPr id="0" name=""/>
        <dsp:cNvSpPr/>
      </dsp:nvSpPr>
      <dsp:spPr>
        <a:xfrm>
          <a:off x="1732009" y="2056496"/>
          <a:ext cx="9393022" cy="11716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en-IN" sz="1400" kern="1200"/>
            <a:t>AI integration enhances call routing, speech recognition, and sentiment analysis improving communication effectiveness.</a:t>
          </a:r>
        </a:p>
      </dsp:txBody>
      <dsp:txXfrm>
        <a:off x="1732009" y="2056496"/>
        <a:ext cx="9393022" cy="1171682"/>
      </dsp:txXfrm>
    </dsp:sp>
    <dsp:sp modelId="{7DB0434E-BFB1-4683-8248-E26F2062FB87}">
      <dsp:nvSpPr>
        <dsp:cNvPr id="0" name=""/>
        <dsp:cNvSpPr/>
      </dsp:nvSpPr>
      <dsp:spPr>
        <a:xfrm>
          <a:off x="0" y="3352340"/>
          <a:ext cx="1552009" cy="1552009"/>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l="1" r="-2" b="-1"/>
          <a:stretch/>
        </a:blipFill>
        <a:ln>
          <a:noFill/>
        </a:ln>
        <a:effectLst/>
      </dsp:spPr>
      <dsp:style>
        <a:lnRef idx="0">
          <a:scrgbClr r="0" g="0" b="0"/>
        </a:lnRef>
        <a:fillRef idx="3">
          <a:scrgbClr r="0" g="0" b="0"/>
        </a:fillRef>
        <a:effectRef idx="2">
          <a:scrgbClr r="0" g="0" b="0"/>
        </a:effectRef>
        <a:fontRef idx="minor">
          <a:schemeClr val="lt1"/>
        </a:fontRef>
      </dsp:style>
    </dsp:sp>
    <dsp:sp modelId="{BE28D0B2-BEFA-48EF-8DBA-3E1AB6AF379A}">
      <dsp:nvSpPr>
        <dsp:cNvPr id="0" name=""/>
        <dsp:cNvSpPr/>
      </dsp:nvSpPr>
      <dsp:spPr>
        <a:xfrm>
          <a:off x="1732009" y="3352340"/>
          <a:ext cx="9393022" cy="3803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IN" sz="1800" kern="1200"/>
            <a:t>Data-Driven Business Insights</a:t>
          </a:r>
        </a:p>
      </dsp:txBody>
      <dsp:txXfrm>
        <a:off x="1732009" y="3352340"/>
        <a:ext cx="9393022" cy="380326"/>
      </dsp:txXfrm>
    </dsp:sp>
    <dsp:sp modelId="{F5DE103A-3F66-4D07-8A77-167CB0C05797}">
      <dsp:nvSpPr>
        <dsp:cNvPr id="0" name=""/>
        <dsp:cNvSpPr/>
      </dsp:nvSpPr>
      <dsp:spPr>
        <a:xfrm>
          <a:off x="1732009" y="3732666"/>
          <a:ext cx="9393022" cy="11716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en-IN" sz="1400" kern="1200"/>
            <a:t>AI-driven telephony provides valuable data insights to support informed business decisions and optimize customer interactions.</a:t>
          </a:r>
        </a:p>
      </dsp:txBody>
      <dsp:txXfrm>
        <a:off x="1732009" y="3732666"/>
        <a:ext cx="9393022" cy="117168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93DD2D-1931-4FC8-B4BC-78E253F6D326}">
      <dsp:nvSpPr>
        <dsp:cNvPr id="0" name=""/>
        <dsp:cNvSpPr/>
      </dsp:nvSpPr>
      <dsp:spPr>
        <a:xfrm>
          <a:off x="0" y="0"/>
          <a:ext cx="3403241" cy="6483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Foundation of Communication</a:t>
          </a:r>
        </a:p>
      </dsp:txBody>
      <dsp:txXfrm>
        <a:off x="0" y="0"/>
        <a:ext cx="3403241" cy="648375"/>
      </dsp:txXfrm>
    </dsp:sp>
    <dsp:sp modelId="{AD77B53A-1069-4D09-801D-556F084752FD}">
      <dsp:nvSpPr>
        <dsp:cNvPr id="0" name=""/>
        <dsp:cNvSpPr/>
      </dsp:nvSpPr>
      <dsp:spPr>
        <a:xfrm>
          <a:off x="0" y="648375"/>
          <a:ext cx="3403241" cy="21862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The telephone established the base for today's advanced business communication systems.</a:t>
          </a:r>
        </a:p>
      </dsp:txBody>
      <dsp:txXfrm>
        <a:off x="0" y="648375"/>
        <a:ext cx="3403241" cy="2186264"/>
      </dsp:txXfrm>
    </dsp:sp>
    <dsp:sp modelId="{063DF8BB-B04E-463E-B86D-C36DEA9F5AC0}">
      <dsp:nvSpPr>
        <dsp:cNvPr id="0" name=""/>
        <dsp:cNvSpPr/>
      </dsp:nvSpPr>
      <dsp:spPr>
        <a:xfrm>
          <a:off x="3743566" y="0"/>
          <a:ext cx="3403241" cy="6483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AI Revolution in Decision Making</a:t>
          </a:r>
        </a:p>
      </dsp:txBody>
      <dsp:txXfrm>
        <a:off x="3743566" y="0"/>
        <a:ext cx="3403241" cy="648375"/>
      </dsp:txXfrm>
    </dsp:sp>
    <dsp:sp modelId="{925FDC8D-6979-4D13-917C-A4D9CB13E4CE}">
      <dsp:nvSpPr>
        <dsp:cNvPr id="0" name=""/>
        <dsp:cNvSpPr/>
      </dsp:nvSpPr>
      <dsp:spPr>
        <a:xfrm>
          <a:off x="3743566" y="648375"/>
          <a:ext cx="3403241" cy="21862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AI integration is transforming how businesses make faster and smarter decisions.</a:t>
          </a:r>
        </a:p>
      </dsp:txBody>
      <dsp:txXfrm>
        <a:off x="3743566" y="648375"/>
        <a:ext cx="3403241" cy="2186264"/>
      </dsp:txXfrm>
    </dsp:sp>
    <dsp:sp modelId="{5918F126-1BC8-443B-9521-676124712D9C}">
      <dsp:nvSpPr>
        <dsp:cNvPr id="0" name=""/>
        <dsp:cNvSpPr/>
      </dsp:nvSpPr>
      <dsp:spPr>
        <a:xfrm>
          <a:off x="7487132" y="0"/>
          <a:ext cx="3403241" cy="6483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Enhancing Business Agility</a:t>
          </a:r>
        </a:p>
      </dsp:txBody>
      <dsp:txXfrm>
        <a:off x="7487132" y="0"/>
        <a:ext cx="3403241" cy="648375"/>
      </dsp:txXfrm>
    </dsp:sp>
    <dsp:sp modelId="{96D0F17B-916E-4F06-8438-344E636DDFBC}">
      <dsp:nvSpPr>
        <dsp:cNvPr id="0" name=""/>
        <dsp:cNvSpPr/>
      </dsp:nvSpPr>
      <dsp:spPr>
        <a:xfrm>
          <a:off x="7487132" y="648375"/>
          <a:ext cx="3403241" cy="21862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Adopting AI-driven communication tools improves business flexibility and success.</a:t>
          </a:r>
        </a:p>
      </dsp:txBody>
      <dsp:txXfrm>
        <a:off x="7487132" y="648375"/>
        <a:ext cx="3403241" cy="2186264"/>
      </dsp:txXfrm>
    </dsp:sp>
  </dsp:spTree>
</dsp:drawing>
</file>

<file path=ppt/diagrams/layout1.xml><?xml version="1.0" encoding="utf-8"?>
<dgm:layoutDef xmlns:dgm="http://schemas.openxmlformats.org/drawingml/2006/diagram" xmlns:a="http://schemas.openxmlformats.org/drawingml/2006/main" uniqueId="urn:microsoft.com/office/officeart/2024/3/layout/verticalVisualTextBlock1">
  <dgm:title val="Vertical Visual Text Blocks"/>
  <dgm:desc val="Pictures with short bits of text with formatted headers. Use as an easier-to-read alternative to a bulleted list."/>
  <dgm:catLst>
    <dgm:cat type="picture" pri="1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Root">
    <dgm:varLst>
      <dgm:dir/>
      <dgm:resizeHandles val="exact"/>
    </dgm:varLst>
    <dgm:choose name="BasedOnLanguageDirection">
      <dgm:if name="LeftToRight" func="var" arg="dir" op="equ" val="norm">
        <dgm:alg type="lin">
          <dgm:param type="linDir" val="fromT"/>
          <dgm:param type="vertAlign" val="t"/>
          <dgm:param type="horzAlign" val="l"/>
        </dgm:alg>
      </dgm:if>
      <dgm:else name="RightToLeft">
        <dgm:alg type="lin">
          <dgm:param type="linDir" val="fromT"/>
          <dgm:param type="vertAlign" val="t"/>
          <dgm:param type="horzAlign" val="r"/>
        </dgm:alg>
      </dgm:else>
    </dgm:choose>
    <dgm:presOf/>
    <dgm:constrLst>
      <dgm:constr type="primFontSz" for="des" forName="Subtitle" op="equ" val="18"/>
      <dgm:constr type="primFontSz" for="des" forName="Description" refType="primFontSz" refFor="des" refForName="Subtitle" op="equ" fact="0.77"/>
      <dgm:constr type="w" for="ch" forName="Composite" refType="w"/>
      <dgm:constr type="h" for="ch" forName="Composite" refType="h"/>
      <dgm:constr type="h" for="ch" forName="sibTrans" refType="h" refFor="ch" refForName="Composite" fact="0.08"/>
      <dgm:constr type="sp" refType="w" refFor="ch" refForName="Composite" op="equ" fact="0.1"/>
    </dgm:constrLst>
    <dgm:ruleLst/>
    <dgm:forEach name="DirectChildrenOfRoot" axis="ch" ptType="node">
      <dgm:layoutNode name="Composite">
        <dgm:alg type="composite"/>
        <dgm:shape xmlns:r="http://schemas.openxmlformats.org/officeDocument/2006/relationships" r:blip="">
          <dgm:adjLst/>
        </dgm:shape>
        <dgm:presOf/>
        <dgm:constrLst>
          <dgm:constr type="w" for="ch" forName="Picture" refType="w" fact="0.335"/>
          <dgm:constr type="h" for="ch" forName="Picture" refType="w" refFor="ch" refForName="Picture" op="equ"/>
          <dgm:constr type="h" for="ch" forName="Picture" refType="h" op="lte"/>
          <dgm:constr type="l" for="ch" forName="Subtitle" refType="r" refFor="ch" refForName="Picture"/>
          <dgm:constr type="lOff" for="ch" forName="Subtitle" val="5"/>
          <dgm:constr type="h" for="ch" forName="Subtitle" refType="h" fact="0.1"/>
          <dgm:constr type="t" for="ch" forName="Description" refType="b" refFor="ch" refForName="Subtitle"/>
          <dgm:constr type="l" for="ch" forName="Description" refType="r" refFor="ch" refForName="Picture"/>
          <dgm:constr type="lOff" for="ch" forName="Description" val="5"/>
        </dgm:constrLst>
        <dgm:ruleLst/>
        <dgm:layoutNode name="Picture" styleLbl="node1">
          <dgm:alg type="sp"/>
          <dgm:shape xmlns:r="http://schemas.openxmlformats.org/officeDocument/2006/relationships" type="rect" r:blip="" blipPhldr="1">
            <dgm:adjLst/>
          </dgm:shape>
          <dgm:presOf/>
          <dgm:constrLst/>
          <dgm:ruleLst/>
        </dgm:layoutNode>
        <dgm:layoutNode name="Subtitle" styleLbl="revTx">
          <dgm:varLst>
            <dgm:chMax val="0"/>
            <dgm:bulletEnabled/>
          </dgm:varLst>
          <dgm:alg type="tx">
            <dgm:param type="parTxLTRAlign" val="l"/>
            <dgm:param type="parTxRTLAlign" val="r"/>
            <dgm:param type="txAnchorVert" val="t"/>
          </dgm:alg>
          <dgm:shape xmlns:r="http://schemas.openxmlformats.org/officeDocument/2006/relationships" type="rect" r:blip="">
            <dgm:adjLst/>
          </dgm:shape>
          <dgm:presOf axis="self"/>
          <dgm:choose name="SubtitleConstraintsBasedOnLanguageDirection">
            <dgm:if name="SubtitleIsLeftToRight" func="var" arg="dir" op="equ" val="norm">
              <dgm:constrLst>
                <dgm:constr type="h" refType="w" op="lte" fact="0.4"/>
                <dgm:constr type="lMarg"/>
                <dgm:constr type="rMarg" refType="primFontSz" fact="0.1"/>
                <dgm:constr type="tMarg" refType="primFontSz" fact="0.1"/>
                <dgm:constr type="bMarg" refType="primFontSz" fact="0.1"/>
              </dgm:constrLst>
            </dgm:if>
            <dgm:else name="SubtitleIsRightToLeft">
              <dgm:constrLst>
                <dgm:constr type="h" refType="w" op="lte" fact="0.4"/>
                <dgm:constr type="rMarg"/>
                <dgm:constr type="lMarg" refType="primFontSz" fact="0.1"/>
                <dgm:constr type="tMarg" refType="primFontSz" fact="0.1"/>
                <dgm:constr type="bMarg" refType="primFontSz" fact="0.1"/>
              </dgm:constrLst>
            </dgm:else>
          </dgm:choose>
          <dgm:ruleLst>
            <dgm:rule type="h" val="INF" fact="NaN" max="NaN"/>
            <dgm:rule type="primFontSz" val="5" fact="NaN" max="NaN"/>
          </dgm:ruleLst>
        </dgm:layoutNode>
        <dgm:layoutNode name="Description" styleLbl="revTx">
          <dgm:varLst>
            <dgm:bulletEnabled/>
          </dgm:varLst>
          <dgm:alg type="tx">
            <dgm:param type="parTxLTRAlign" val="l"/>
            <dgm:param type="parTxRTLAlign" val="r"/>
            <dgm:param type="txAnchorVert" val="t"/>
          </dgm:alg>
          <dgm:shape xmlns:r="http://schemas.openxmlformats.org/officeDocument/2006/relationships" type="rect" r:blip="">
            <dgm:adjLst/>
          </dgm:shape>
          <dgm:presOf axis="des" ptType="node"/>
          <dgm:choose name="DescriptionConstraintsBasedOnLanguageDirection">
            <dgm:if name="DescriptionIsLeftToRight" func="var" arg="dir" op="equ" val="norm">
              <dgm:constrLst>
                <dgm:constr type="lMarg"/>
                <dgm:constr type="rMarg" refType="primFontSz" fact="0.1"/>
                <dgm:constr type="tMarg" refType="primFontSz" fact="0.1"/>
                <dgm:constr type="bMarg" refType="primFontSz" fact="0.1"/>
              </dgm:constrLst>
            </dgm:if>
            <dgm:else name="DescriptionIsRightToLeft">
              <dgm:constrLst>
                <dgm:constr type="lMarg" refType="primFontSz" fact="0.1"/>
                <dgm:constr type="rMarg"/>
                <dgm:constr type="tMarg" refType="primFontSz" fact="0.1"/>
                <dgm:constr type="bMarg" refType="primFontSz" fact="0.1"/>
              </dgm:constrLst>
            </dgm:else>
          </dgm:choose>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24/3/layout/verticalVisualTextBlock1">
  <dgm:title val="Vertical Visual Text Blocks"/>
  <dgm:desc val="Pictures with short bits of text with formatted headers. Use as an easier-to-read alternative to a bulleted list."/>
  <dgm:catLst>
    <dgm:cat type="picture" pri="1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Root">
    <dgm:varLst>
      <dgm:dir/>
      <dgm:resizeHandles val="exact"/>
    </dgm:varLst>
    <dgm:choose name="BasedOnLanguageDirection">
      <dgm:if name="LeftToRight" func="var" arg="dir" op="equ" val="norm">
        <dgm:alg type="lin">
          <dgm:param type="linDir" val="fromT"/>
          <dgm:param type="vertAlign" val="t"/>
          <dgm:param type="horzAlign" val="l"/>
        </dgm:alg>
      </dgm:if>
      <dgm:else name="RightToLeft">
        <dgm:alg type="lin">
          <dgm:param type="linDir" val="fromT"/>
          <dgm:param type="vertAlign" val="t"/>
          <dgm:param type="horzAlign" val="r"/>
        </dgm:alg>
      </dgm:else>
    </dgm:choose>
    <dgm:presOf/>
    <dgm:constrLst>
      <dgm:constr type="primFontSz" for="des" forName="Subtitle" op="equ" val="18"/>
      <dgm:constr type="primFontSz" for="des" forName="Description" refType="primFontSz" refFor="des" refForName="Subtitle" op="equ" fact="0.77"/>
      <dgm:constr type="w" for="ch" forName="Composite" refType="w"/>
      <dgm:constr type="h" for="ch" forName="Composite" refType="h"/>
      <dgm:constr type="h" for="ch" forName="sibTrans" refType="h" refFor="ch" refForName="Composite" fact="0.08"/>
      <dgm:constr type="sp" refType="w" refFor="ch" refForName="Composite" op="equ" fact="0.1"/>
    </dgm:constrLst>
    <dgm:ruleLst/>
    <dgm:forEach name="DirectChildrenOfRoot" axis="ch" ptType="node">
      <dgm:layoutNode name="Composite">
        <dgm:alg type="composite"/>
        <dgm:shape xmlns:r="http://schemas.openxmlformats.org/officeDocument/2006/relationships" r:blip="">
          <dgm:adjLst/>
        </dgm:shape>
        <dgm:presOf/>
        <dgm:constrLst>
          <dgm:constr type="w" for="ch" forName="Picture" refType="w" fact="0.335"/>
          <dgm:constr type="h" for="ch" forName="Picture" refType="w" refFor="ch" refForName="Picture" op="equ"/>
          <dgm:constr type="h" for="ch" forName="Picture" refType="h" op="lte"/>
          <dgm:constr type="l" for="ch" forName="Subtitle" refType="r" refFor="ch" refForName="Picture"/>
          <dgm:constr type="lOff" for="ch" forName="Subtitle" val="5"/>
          <dgm:constr type="h" for="ch" forName="Subtitle" refType="h" fact="0.1"/>
          <dgm:constr type="t" for="ch" forName="Description" refType="b" refFor="ch" refForName="Subtitle"/>
          <dgm:constr type="l" for="ch" forName="Description" refType="r" refFor="ch" refForName="Picture"/>
          <dgm:constr type="lOff" for="ch" forName="Description" val="5"/>
        </dgm:constrLst>
        <dgm:ruleLst/>
        <dgm:layoutNode name="Picture" styleLbl="node1">
          <dgm:alg type="sp"/>
          <dgm:shape xmlns:r="http://schemas.openxmlformats.org/officeDocument/2006/relationships" type="rect" r:blip="" blipPhldr="1">
            <dgm:adjLst/>
          </dgm:shape>
          <dgm:presOf/>
          <dgm:constrLst/>
          <dgm:ruleLst/>
        </dgm:layoutNode>
        <dgm:layoutNode name="Subtitle" styleLbl="revTx">
          <dgm:varLst>
            <dgm:chMax val="0"/>
            <dgm:bulletEnabled/>
          </dgm:varLst>
          <dgm:alg type="tx">
            <dgm:param type="parTxLTRAlign" val="l"/>
            <dgm:param type="parTxRTLAlign" val="r"/>
            <dgm:param type="txAnchorVert" val="t"/>
          </dgm:alg>
          <dgm:shape xmlns:r="http://schemas.openxmlformats.org/officeDocument/2006/relationships" type="rect" r:blip="">
            <dgm:adjLst/>
          </dgm:shape>
          <dgm:presOf axis="self"/>
          <dgm:choose name="SubtitleConstraintsBasedOnLanguageDirection">
            <dgm:if name="SubtitleIsLeftToRight" func="var" arg="dir" op="equ" val="norm">
              <dgm:constrLst>
                <dgm:constr type="h" refType="w" op="lte" fact="0.4"/>
                <dgm:constr type="lMarg"/>
                <dgm:constr type="rMarg" refType="primFontSz" fact="0.1"/>
                <dgm:constr type="tMarg" refType="primFontSz" fact="0.1"/>
                <dgm:constr type="bMarg" refType="primFontSz" fact="0.1"/>
              </dgm:constrLst>
            </dgm:if>
            <dgm:else name="SubtitleIsRightToLeft">
              <dgm:constrLst>
                <dgm:constr type="h" refType="w" op="lte" fact="0.4"/>
                <dgm:constr type="rMarg"/>
                <dgm:constr type="lMarg" refType="primFontSz" fact="0.1"/>
                <dgm:constr type="tMarg" refType="primFontSz" fact="0.1"/>
                <dgm:constr type="bMarg" refType="primFontSz" fact="0.1"/>
              </dgm:constrLst>
            </dgm:else>
          </dgm:choose>
          <dgm:ruleLst>
            <dgm:rule type="h" val="INF" fact="NaN" max="NaN"/>
            <dgm:rule type="primFontSz" val="5" fact="NaN" max="NaN"/>
          </dgm:ruleLst>
        </dgm:layoutNode>
        <dgm:layoutNode name="Description" styleLbl="revTx">
          <dgm:varLst>
            <dgm:bulletEnabled/>
          </dgm:varLst>
          <dgm:alg type="tx">
            <dgm:param type="parTxLTRAlign" val="l"/>
            <dgm:param type="parTxRTLAlign" val="r"/>
            <dgm:param type="txAnchorVert" val="t"/>
          </dgm:alg>
          <dgm:shape xmlns:r="http://schemas.openxmlformats.org/officeDocument/2006/relationships" type="rect" r:blip="">
            <dgm:adjLst/>
          </dgm:shape>
          <dgm:presOf axis="des" ptType="node"/>
          <dgm:choose name="DescriptionConstraintsBasedOnLanguageDirection">
            <dgm:if name="DescriptionIsLeftToRight" func="var" arg="dir" op="equ" val="norm">
              <dgm:constrLst>
                <dgm:constr type="lMarg"/>
                <dgm:constr type="rMarg" refType="primFontSz" fact="0.1"/>
                <dgm:constr type="tMarg" refType="primFontSz" fact="0.1"/>
                <dgm:constr type="bMarg" refType="primFontSz" fact="0.1"/>
              </dgm:constrLst>
            </dgm:if>
            <dgm:else name="DescriptionIsRightToLeft">
              <dgm:constrLst>
                <dgm:constr type="lMarg" refType="primFontSz" fact="0.1"/>
                <dgm:constr type="rMarg"/>
                <dgm:constr type="tMarg" refType="primFontSz" fact="0.1"/>
                <dgm:constr type="bMarg" refType="primFontSz" fact="0.1"/>
              </dgm:constrLst>
            </dgm:else>
          </dgm:choose>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24/3/layout/hArchList1">
  <dgm:title val="Horizontal Text Blocks"/>
  <dgm:desc val="Short bits of text with formatted headers. Use as an easier-to-read alternative to a bulleted list."/>
  <dgm:catLst>
    <dgm:cat type="list" pri="100"/>
    <dgm:cat type="timeline" pri="500"/>
    <dgm:cat type="process" pri="6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vertAlign" val="t"/>
          <dgm:param type="horzAlign" val="l"/>
        </dgm:alg>
      </dgm:if>
      <dgm:else name="Name3">
        <dgm:alg type="lin">
          <dgm:param type="vertAlign" val="t"/>
          <dgm:param type="horzAlign" val="r"/>
        </dgm:alg>
      </dgm:else>
    </dgm:choose>
    <dgm:presOf/>
    <dgm:constrLst>
      <dgm:constr type="primFontSz" for="des" forName="pictRect" op="equ" val="18"/>
      <dgm:constr type="primFontSz" for="des" forName="textRect" refType="primFontSz" refFor="des" refForName="pictRect" op="equ" fact="0.77"/>
      <dgm:constr type="w" for="ch" forName="compNode" refType="w"/>
      <dgm:constr type="h" for="ch" forName="compNode" refType="h"/>
      <dgm:constr type="h" for="des" forName="pictRect" op="equ"/>
      <dgm:constr type="h" for="des" forName="pictRect" refType="primFontSz" refFor="des" refForName="pictRect" fact="3"/>
      <dgm:constr type="w" for="ch" ptType="sibTrans" refType="w" refFor="ch" refForName="compNode" op="equ" fact="0.1"/>
      <dgm:constr type="sp" refType="w" refFor="ch" refForName="compNode" op="equ" fact="0.1"/>
    </dgm:constrLst>
    <dgm:ruleLst/>
    <dgm:forEach name="Name4" axis="ch" ptType="node" cnt="20">
      <dgm:layoutNode name="compNode">
        <dgm:alg type="composite"/>
        <dgm:shape xmlns:r="http://schemas.openxmlformats.org/officeDocument/2006/relationships" r:blip="">
          <dgm:adjLst/>
        </dgm:shape>
        <dgm:presOf axis="self"/>
        <dgm:constrLst>
          <dgm:constr type="h" for="ch" forName="pictRect" refType="h" fact="0.1"/>
          <dgm:constr type="l" for="ch" forName="pictRect"/>
          <dgm:constr type="t" for="ch" forName="pictRect"/>
          <dgm:constr type="l" for="ch" forName="textRect"/>
          <dgm:constr type="t" for="ch" forName="textRect" refType="b" refFor="ch" refForName="pictRect"/>
        </dgm:constrLst>
        <dgm:ruleLst/>
        <dgm:layoutNode name="pictRect" styleLbl="revTx">
          <dgm:varLst>
            <dgm:chMax val="0"/>
            <dgm:bulletEnabled/>
          </dgm:varLst>
          <dgm:alg type="tx">
            <dgm:param type="parTxLTRAlign" val="l"/>
            <dgm:param type="parTxRTLAlign" val="r"/>
            <dgm:param type="txAnchorVert" val="t"/>
          </dgm:alg>
          <dgm:shape xmlns:r="http://schemas.openxmlformats.org/officeDocument/2006/relationships" type="rect" r:blip="">
            <dgm:adjLst/>
          </dgm:shape>
          <dgm:presOf axis="self"/>
          <dgm:choose name="choosePictRectConstraints">
            <dgm:if name="ifPictRectConstraints" func="var" arg="dir" op="equ" val="norm">
              <dgm:constrLst>
                <dgm:constr type="h" refType="w" op="lte" fact="0.4"/>
                <dgm:constr type="lMarg" val="10.8"/>
                <dgm:constr type="rMarg" refType="primFontSz" fact="0.1"/>
                <dgm:constr type="tMarg" refType="primFontSz" fact="0.1"/>
                <dgm:constr type="bMarg" refType="primFontSz" fact="0.1"/>
              </dgm:constrLst>
            </dgm:if>
            <dgm:else name="elsePictRectConstraints">
              <dgm:constrLst>
                <dgm:constr type="lMarg" refType="primFontSz" fact="0.1"/>
                <dgm:constr type="rMarg" val="10.8"/>
                <dgm:constr type="tMarg" refType="primFontSz" fact="0.1"/>
                <dgm:constr type="bMarg" refType="primFontSz" fact="0.1"/>
              </dgm:constrLst>
            </dgm:else>
          </dgm:choose>
          <dgm:ruleLst>
            <dgm:rule type="h" val="INF" fact="NaN" max="NaN"/>
            <dgm:rule type="primFontSz" val="5" fact="NaN" max="NaN"/>
          </dgm:ruleLst>
        </dgm:layoutNode>
        <dgm:layoutNode name="textRect" styleLbl="revTx">
          <dgm:varLst>
            <dgm:bulletEnabled/>
          </dgm:varLst>
          <dgm:alg type="tx">
            <dgm:param type="parTxLTRAlign" val="l"/>
            <dgm:param type="parTxRTLAlign" val="r"/>
            <dgm:param type="txAnchorVert" val="t"/>
          </dgm:alg>
          <dgm:shape xmlns:r="http://schemas.openxmlformats.org/officeDocument/2006/relationships" type="rect" r:blip="">
            <dgm:adjLst/>
          </dgm:shape>
          <dgm:presOf axis="des" ptType="node"/>
          <dgm:choose name="chooseTextRectConstraints">
            <dgm:if name="ifTextRectConstraints" func="var" arg="dir" op="equ" val="norm">
              <dgm:constrLst>
                <dgm:constr type="lMarg" val="10.8"/>
                <dgm:constr type="rMarg" refType="primFontSz" fact="0.1"/>
                <dgm:constr type="tMarg" refType="primFontSz" fact="0.1"/>
                <dgm:constr type="bMarg" refType="primFontSz" fact="0.1"/>
              </dgm:constrLst>
            </dgm:if>
            <dgm:else name="elseTextRectConstraints">
              <dgm:constrLst>
                <dgm:constr type="lMarg" refType="primFontSz" fact="0.1"/>
                <dgm:constr type="rMarg" val="10.8"/>
                <dgm:constr type="tMarg" refType="primFontSz" fact="0.1"/>
                <dgm:constr type="bMarg" refType="primFontSz" fact="0.1"/>
              </dgm:constrLst>
            </dgm:else>
          </dgm:choose>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9FCEEFC-BA6A-4BF7-ADE9-7EA20B13227E}" type="datetimeFigureOut">
              <a:rPr lang="en-IN" smtClean="0"/>
              <a:t>14-11-2025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19FEF4C-6C8B-4043-854E-B582AC658F13}" type="slidenum">
              <a:rPr lang="en-IN" smtClean="0"/>
              <a:t>‹#›</a:t>
            </a:fld>
            <a:endParaRPr lang="en-IN"/>
          </a:p>
        </p:txBody>
      </p:sp>
    </p:spTree>
    <p:extLst>
      <p:ext uri="{BB962C8B-B14F-4D97-AF65-F5344CB8AC3E}">
        <p14:creationId xmlns:p14="http://schemas.microsoft.com/office/powerpoint/2010/main" val="13583770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AI-generated content may be incorrect.
---
This presentation explores how artificial intelligence can transform business decision making by improving communication and data processing. We will also reflect on the historical role of the telephone as a communication breakthrough that shaped business practices.
</a:t>
            </a:r>
          </a:p>
        </p:txBody>
      </p:sp>
      <p:sp>
        <p:nvSpPr>
          <p:cNvPr id="4" name="Slide Number Placeholder 3"/>
          <p:cNvSpPr>
            <a:spLocks noGrp="1"/>
          </p:cNvSpPr>
          <p:nvPr>
            <p:ph type="sldNum" sz="quarter" idx="5"/>
          </p:nvPr>
        </p:nvSpPr>
        <p:spPr/>
        <p:txBody>
          <a:bodyPr/>
          <a:lstStyle/>
          <a:p>
            <a:fld id="{5DDFD1AE-1B23-41C2-A39A-C21809F85C6D}" type="slidenum">
              <a:rPr lang="en-IN" smtClean="0"/>
              <a:t>1</a:t>
            </a:fld>
            <a:endParaRPr lang="en-IN"/>
          </a:p>
        </p:txBody>
      </p:sp>
    </p:spTree>
    <p:extLst>
      <p:ext uri="{BB962C8B-B14F-4D97-AF65-F5344CB8AC3E}">
        <p14:creationId xmlns:p14="http://schemas.microsoft.com/office/powerpoint/2010/main" val="24358890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
---
The 19th century demand for faster communication in business and society motivated inventors to develop new technologies. The limitations of telegraphy spurred innovation toward voice communication devices.
Image source: Microsoft 365 content library
</a:t>
            </a:r>
          </a:p>
        </p:txBody>
      </p:sp>
      <p:sp>
        <p:nvSpPr>
          <p:cNvPr id="4" name="Slide Number Placeholder 3"/>
          <p:cNvSpPr>
            <a:spLocks noGrp="1"/>
          </p:cNvSpPr>
          <p:nvPr>
            <p:ph type="sldNum" sz="quarter" idx="5"/>
          </p:nvPr>
        </p:nvSpPr>
        <p:spPr/>
        <p:txBody>
          <a:bodyPr/>
          <a:lstStyle/>
          <a:p>
            <a:fld id="{5DDFD1AE-1B23-41C2-A39A-C21809F85C6D}" type="slidenum">
              <a:rPr lang="en-IN" smtClean="0"/>
              <a:t>2</a:t>
            </a:fld>
            <a:endParaRPr lang="en-IN"/>
          </a:p>
        </p:txBody>
      </p:sp>
    </p:spTree>
    <p:extLst>
      <p:ext uri="{BB962C8B-B14F-4D97-AF65-F5344CB8AC3E}">
        <p14:creationId xmlns:p14="http://schemas.microsoft.com/office/powerpoint/2010/main" val="38717640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
---
Alexander Graham Bell is credited with inventing the telephone, but other inventors like Elisha Gray also contributed to early designs. This slide explores the breakthrough and patent disputes surrounding the invention.
Image source: Microsoft 365 content library
</a:t>
            </a:r>
          </a:p>
        </p:txBody>
      </p:sp>
      <p:sp>
        <p:nvSpPr>
          <p:cNvPr id="4" name="Slide Number Placeholder 3"/>
          <p:cNvSpPr>
            <a:spLocks noGrp="1"/>
          </p:cNvSpPr>
          <p:nvPr>
            <p:ph type="sldNum" sz="quarter" idx="5"/>
          </p:nvPr>
        </p:nvSpPr>
        <p:spPr/>
        <p:txBody>
          <a:bodyPr/>
          <a:lstStyle/>
          <a:p>
            <a:fld id="{5DDFD1AE-1B23-41C2-A39A-C21809F85C6D}" type="slidenum">
              <a:rPr lang="en-IN" smtClean="0"/>
              <a:t>3</a:t>
            </a:fld>
            <a:endParaRPr lang="en-IN"/>
          </a:p>
        </p:txBody>
      </p:sp>
    </p:spTree>
    <p:extLst>
      <p:ext uri="{BB962C8B-B14F-4D97-AF65-F5344CB8AC3E}">
        <p14:creationId xmlns:p14="http://schemas.microsoft.com/office/powerpoint/2010/main" val="41153521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
---
Businesses quickly recognized the telephone’s value for faster decision making and coordination. Early adopters used it for sales, customer service, and internal communication, transforming operational efficiency.
Image source: Microsoft 365 content library
</a:t>
            </a:r>
          </a:p>
        </p:txBody>
      </p:sp>
      <p:sp>
        <p:nvSpPr>
          <p:cNvPr id="4" name="Slide Number Placeholder 3"/>
          <p:cNvSpPr>
            <a:spLocks noGrp="1"/>
          </p:cNvSpPr>
          <p:nvPr>
            <p:ph type="sldNum" sz="quarter" idx="5"/>
          </p:nvPr>
        </p:nvSpPr>
        <p:spPr/>
        <p:txBody>
          <a:bodyPr/>
          <a:lstStyle/>
          <a:p>
            <a:fld id="{5DDFD1AE-1B23-41C2-A39A-C21809F85C6D}" type="slidenum">
              <a:rPr lang="en-IN" smtClean="0"/>
              <a:t>4</a:t>
            </a:fld>
            <a:endParaRPr lang="en-IN"/>
          </a:p>
        </p:txBody>
      </p:sp>
    </p:spTree>
    <p:extLst>
      <p:ext uri="{BB962C8B-B14F-4D97-AF65-F5344CB8AC3E}">
        <p14:creationId xmlns:p14="http://schemas.microsoft.com/office/powerpoint/2010/main" val="15370878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
---
The telephone enabled real-time conversations, reducing delays and misunderstandings. It allowed managers to make quicker and more informed decisions, improving competitiveness and responsiveness.
Image source: Microsoft 365 content library
</a:t>
            </a:r>
          </a:p>
        </p:txBody>
      </p:sp>
      <p:sp>
        <p:nvSpPr>
          <p:cNvPr id="4" name="Slide Number Placeholder 3"/>
          <p:cNvSpPr>
            <a:spLocks noGrp="1"/>
          </p:cNvSpPr>
          <p:nvPr>
            <p:ph type="sldNum" sz="quarter" idx="5"/>
          </p:nvPr>
        </p:nvSpPr>
        <p:spPr/>
        <p:txBody>
          <a:bodyPr/>
          <a:lstStyle/>
          <a:p>
            <a:fld id="{5DDFD1AE-1B23-41C2-A39A-C21809F85C6D}" type="slidenum">
              <a:rPr lang="en-IN" smtClean="0"/>
              <a:t>5</a:t>
            </a:fld>
            <a:endParaRPr lang="en-IN"/>
          </a:p>
        </p:txBody>
      </p:sp>
    </p:spTree>
    <p:extLst>
      <p:ext uri="{BB962C8B-B14F-4D97-AF65-F5344CB8AC3E}">
        <p14:creationId xmlns:p14="http://schemas.microsoft.com/office/powerpoint/2010/main" val="31058473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
---
Telephony has evolved from wired landlines to mobile phones and now AI-enhanced communication platforms. AI enables intelligent call routing, speech recognition, sentiment analysis, and data-driven insights to further enhance business decisions.
Image source: Microsoft 365 content library
</a:t>
            </a:r>
          </a:p>
        </p:txBody>
      </p:sp>
      <p:sp>
        <p:nvSpPr>
          <p:cNvPr id="4" name="Slide Number Placeholder 3"/>
          <p:cNvSpPr>
            <a:spLocks noGrp="1"/>
          </p:cNvSpPr>
          <p:nvPr>
            <p:ph type="sldNum" sz="quarter" idx="5"/>
          </p:nvPr>
        </p:nvSpPr>
        <p:spPr/>
        <p:txBody>
          <a:bodyPr/>
          <a:lstStyle/>
          <a:p>
            <a:fld id="{5DDFD1AE-1B23-41C2-A39A-C21809F85C6D}" type="slidenum">
              <a:rPr lang="en-IN" smtClean="0"/>
              <a:t>6</a:t>
            </a:fld>
            <a:endParaRPr lang="en-IN"/>
          </a:p>
        </p:txBody>
      </p:sp>
    </p:spTree>
    <p:extLst>
      <p:ext uri="{BB962C8B-B14F-4D97-AF65-F5344CB8AC3E}">
        <p14:creationId xmlns:p14="http://schemas.microsoft.com/office/powerpoint/2010/main" val="32084605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The telephone laid the foundation for modern business communication, and today’s integration of AI continues to revolutionize decision making. Embracing AI-driven communication tools can significantly enhance business agility and success.</a:t>
            </a:r>
          </a:p>
        </p:txBody>
      </p:sp>
      <p:sp>
        <p:nvSpPr>
          <p:cNvPr id="4" name="Slide Number Placeholder 3"/>
          <p:cNvSpPr>
            <a:spLocks noGrp="1"/>
          </p:cNvSpPr>
          <p:nvPr>
            <p:ph type="sldNum" sz="quarter" idx="5"/>
          </p:nvPr>
        </p:nvSpPr>
        <p:spPr/>
        <p:txBody>
          <a:bodyPr/>
          <a:lstStyle/>
          <a:p>
            <a:fld id="{5DDFD1AE-1B23-41C2-A39A-C21809F85C6D}" type="slidenum">
              <a:rPr lang="en-IN" smtClean="0"/>
              <a:t>7</a:t>
            </a:fld>
            <a:endParaRPr lang="en-IN"/>
          </a:p>
        </p:txBody>
      </p:sp>
    </p:spTree>
    <p:extLst>
      <p:ext uri="{BB962C8B-B14F-4D97-AF65-F5344CB8AC3E}">
        <p14:creationId xmlns:p14="http://schemas.microsoft.com/office/powerpoint/2010/main" val="40518762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431172" y="3425399"/>
            <a:ext cx="7685140" cy="2621154"/>
          </a:xfrm>
        </p:spPr>
        <p:txBody>
          <a:bodyPr anchor="b">
            <a:noAutofit/>
          </a:bodyPr>
          <a:lstStyle>
            <a:lvl1pPr algn="l">
              <a:defRPr sz="7200">
                <a:solidFill>
                  <a:schemeClr val="bg2"/>
                </a:solidFill>
              </a:defRPr>
            </a:lvl1pPr>
          </a:lstStyle>
          <a:p>
            <a:r>
              <a:rPr lang="en-US" dirty="0"/>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431172" y="415057"/>
            <a:ext cx="7685139" cy="1414091"/>
          </a:xfrm>
        </p:spPr>
        <p:txBody>
          <a:bodyPr>
            <a:norm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lvl1pPr>
              <a:defRPr>
                <a:solidFill>
                  <a:schemeClr val="bg1"/>
                </a:solidFill>
              </a:defRPr>
            </a:lvl1pPr>
          </a:lstStyle>
          <a:p>
            <a:fld id="{B04EF954-66B1-4168-AF40-97F3DAF43FC4}" type="datetime1">
              <a:rPr lang="en-US" smtClean="0"/>
              <a:t>11/14/2025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lvl1pPr>
              <a:defRPr>
                <a:solidFill>
                  <a:schemeClr val="bg1"/>
                </a:solidFill>
              </a:defRPr>
            </a:lvl1p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bg1"/>
                </a:solidFill>
              </a:defRPr>
            </a:lvl1pPr>
          </a:lstStyle>
          <a:p>
            <a:fld id="{84C450F2-3BB4-4AE4-8A35-A9D7AEA4C850}" type="slidenum">
              <a:rPr lang="en-US" smtClean="0"/>
              <a:pPr/>
              <a:t>‹#›</a:t>
            </a:fld>
            <a:endParaRPr lang="en-US" dirty="0"/>
          </a:p>
        </p:txBody>
      </p:sp>
    </p:spTree>
    <p:extLst>
      <p:ext uri="{BB962C8B-B14F-4D97-AF65-F5344CB8AC3E}">
        <p14:creationId xmlns:p14="http://schemas.microsoft.com/office/powerpoint/2010/main" val="3864740453"/>
      </p:ext>
    </p:extLst>
  </p:cSld>
  <p:clrMapOvr>
    <a:masterClrMapping/>
  </p:clrMapOvr>
  <p:extLst>
    <p:ext uri="{DCECCB84-F9BA-43D5-87BE-67443E8EF086}">
      <p15:sldGuideLst xmlns:p15="http://schemas.microsoft.com/office/powerpoint/2012/main">
        <p15:guide id="3" orient="horz" pos="2160">
          <p15:clr>
            <a:srgbClr val="FBAE40"/>
          </p15:clr>
        </p15:guide>
        <p15:guide id="4"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genda 2">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7691006" y="998230"/>
            <a:ext cx="3951469" cy="1947672"/>
          </a:xfrm>
        </p:spPr>
        <p:txBody>
          <a:bodyPr anchor="b">
            <a:noAutofit/>
          </a:bodyPr>
          <a:lstStyle>
            <a:lvl1pPr>
              <a:defRPr sz="4400"/>
            </a:lvl1pPr>
          </a:lstStyle>
          <a:p>
            <a:r>
              <a:rPr lang="en-US" dirty="0"/>
              <a:t>Click to edit Master title style</a:t>
            </a:r>
          </a:p>
        </p:txBody>
      </p:sp>
      <p:sp>
        <p:nvSpPr>
          <p:cNvPr id="9" name="Picture Placeholder 3">
            <a:extLst>
              <a:ext uri="{FF2B5EF4-FFF2-40B4-BE49-F238E27FC236}">
                <a16:creationId xmlns:a16="http://schemas.microsoft.com/office/drawing/2014/main" id="{DD60ACDC-1760-F721-E270-0D2FC4872DF2}"/>
              </a:ext>
            </a:extLst>
          </p:cNvPr>
          <p:cNvSpPr>
            <a:spLocks noGrp="1"/>
          </p:cNvSpPr>
          <p:nvPr>
            <p:ph type="pic" sz="quarter" idx="15"/>
          </p:nvPr>
        </p:nvSpPr>
        <p:spPr>
          <a:xfrm>
            <a:off x="0" y="0"/>
            <a:ext cx="7002464" cy="6399152"/>
          </a:xfrm>
          <a:custGeom>
            <a:avLst/>
            <a:gdLst>
              <a:gd name="connsiteX0" fmla="*/ 0 w 7002464"/>
              <a:gd name="connsiteY0" fmla="*/ 0 h 6399152"/>
              <a:gd name="connsiteX1" fmla="*/ 7002464 w 7002464"/>
              <a:gd name="connsiteY1" fmla="*/ 0 h 6399152"/>
              <a:gd name="connsiteX2" fmla="*/ 7002464 w 7002464"/>
              <a:gd name="connsiteY2" fmla="*/ 5797156 h 6399152"/>
              <a:gd name="connsiteX3" fmla="*/ 6400468 w 7002464"/>
              <a:gd name="connsiteY3" fmla="*/ 6399152 h 6399152"/>
              <a:gd name="connsiteX4" fmla="*/ 0 w 7002464"/>
              <a:gd name="connsiteY4" fmla="*/ 6399152 h 6399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02464" h="6399152">
                <a:moveTo>
                  <a:pt x="0" y="0"/>
                </a:moveTo>
                <a:lnTo>
                  <a:pt x="7002464" y="0"/>
                </a:lnTo>
                <a:lnTo>
                  <a:pt x="7002464" y="5797156"/>
                </a:lnTo>
                <a:cubicBezTo>
                  <a:pt x="7002464" y="6129629"/>
                  <a:pt x="6732941" y="6399152"/>
                  <a:pt x="6400468" y="6399152"/>
                </a:cubicBezTo>
                <a:lnTo>
                  <a:pt x="0" y="6399152"/>
                </a:lnTo>
                <a:close/>
              </a:path>
            </a:pathLst>
          </a:custGeom>
          <a:blipFill dpi="0" rotWithShape="1">
            <a:blip r:embed="rId2" cstate="screen">
              <a:extLst>
                <a:ext uri="{28A0092B-C50C-407E-A947-70E740481C1C}">
                  <a14:useLocalDpi xmlns:a14="http://schemas.microsoft.com/office/drawing/2010/main"/>
                </a:ext>
              </a:extLst>
            </a:blip>
            <a:srcRect/>
            <a:stretch>
              <a:fillRect/>
            </a:stretch>
          </a:blipFill>
        </p:spPr>
        <p:txBody>
          <a:bodyPr wrap="square">
            <a:noAutofit/>
          </a:bodyPr>
          <a:lstStyle>
            <a:lvl1pPr marL="0" indent="0">
              <a:buNone/>
              <a:defRPr/>
            </a:lvl1pPr>
          </a:lstStyle>
          <a:p>
            <a:endParaRPr lang="en-US" dirty="0"/>
          </a:p>
        </p:txBody>
      </p:sp>
      <p:sp>
        <p:nvSpPr>
          <p:cNvPr id="8" name="Content Placeholder 7">
            <a:extLst>
              <a:ext uri="{FF2B5EF4-FFF2-40B4-BE49-F238E27FC236}">
                <a16:creationId xmlns:a16="http://schemas.microsoft.com/office/drawing/2014/main" id="{6E0D00CE-C191-6DE5-9D82-7EFB59BC3739}"/>
              </a:ext>
            </a:extLst>
          </p:cNvPr>
          <p:cNvSpPr>
            <a:spLocks noGrp="1"/>
          </p:cNvSpPr>
          <p:nvPr>
            <p:ph sz="quarter" idx="14"/>
          </p:nvPr>
        </p:nvSpPr>
        <p:spPr>
          <a:xfrm>
            <a:off x="7691007" y="3099815"/>
            <a:ext cx="3951469" cy="3084599"/>
          </a:xfrm>
        </p:spPr>
        <p:txBody>
          <a:bodyPr>
            <a:normAutofit/>
          </a:bodyPr>
          <a:lstStyle>
            <a:lvl1pPr marL="342900" indent="-342900">
              <a:buFont typeface="+mj-lt"/>
              <a:buAutoNum type="arabicPeriod"/>
              <a:defRPr sz="1800"/>
            </a:lvl1pPr>
            <a:lvl2pPr marL="571500" indent="-342900">
              <a:buFont typeface="+mj-lt"/>
              <a:buAutoNum type="alphaLcPeriod"/>
              <a:defRPr sz="1600"/>
            </a:lvl2pPr>
            <a:lvl3pPr marL="800100" indent="-342900">
              <a:buFont typeface="+mj-lt"/>
              <a:buAutoNum type="romanLcPeriod"/>
              <a:defRPr sz="1400"/>
            </a:lvl3pPr>
            <a:lvl4pPr marL="914400" indent="-228600">
              <a:buFont typeface="+mj-lt"/>
              <a:buAutoNum type="arabicParenR"/>
              <a:defRPr sz="1200"/>
            </a:lvl4pPr>
            <a:lvl5pPr marL="1143000" indent="-228600">
              <a:buFont typeface="+mj-lt"/>
              <a:buAutoNum type="alphaLcParen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lvl1pPr>
              <a:defRPr>
                <a:solidFill>
                  <a:schemeClr val="tx1"/>
                </a:solidFill>
                <a:effectLst/>
              </a:defRPr>
            </a:lvl1pPr>
          </a:lstStyle>
          <a:p>
            <a:fld id="{C747D10D-DAA6-49BD-BCDC-42DE71F72A89}" type="datetime1">
              <a:rPr lang="en-US" smtClean="0"/>
              <a:t>11/14/2025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3717390668"/>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1014984" y="2478024"/>
            <a:ext cx="4325112" cy="2454796"/>
          </a:xfrm>
        </p:spPr>
        <p:txBody>
          <a:bodyPr anchor="t">
            <a:normAutofit/>
          </a:bodyPr>
          <a:lstStyle>
            <a:lvl1pPr>
              <a:defRPr sz="4400"/>
            </a:lvl1pPr>
          </a:lstStyle>
          <a:p>
            <a:r>
              <a:rPr lang="en-US"/>
              <a:t>Click to edit Master title style</a:t>
            </a:r>
          </a:p>
        </p:txBody>
      </p:sp>
      <p:sp>
        <p:nvSpPr>
          <p:cNvPr id="8" name="Content Placeholder 7">
            <a:extLst>
              <a:ext uri="{FF2B5EF4-FFF2-40B4-BE49-F238E27FC236}">
                <a16:creationId xmlns:a16="http://schemas.microsoft.com/office/drawing/2014/main" id="{7D633F00-464B-3088-812A-40496FD1021A}"/>
              </a:ext>
            </a:extLst>
          </p:cNvPr>
          <p:cNvSpPr>
            <a:spLocks noGrp="1"/>
          </p:cNvSpPr>
          <p:nvPr>
            <p:ph sz="quarter" idx="13"/>
          </p:nvPr>
        </p:nvSpPr>
        <p:spPr>
          <a:xfrm>
            <a:off x="6273800" y="2478024"/>
            <a:ext cx="4325112" cy="2454796"/>
          </a:xfrm>
        </p:spPr>
        <p:txBody>
          <a:bodyPr vert="horz" lIns="91440" tIns="45720" rIns="91440" bIns="45720" rtlCol="0">
            <a:normAutofit/>
          </a:bodyPr>
          <a:lstStyle>
            <a:lvl1pPr marL="0" indent="0">
              <a:buNone/>
              <a:defRPr lang="en-US" dirty="0"/>
            </a:lvl1pPr>
            <a:lvl2pPr marL="228600" indent="0">
              <a:buNone/>
              <a:defRPr lang="en-US" dirty="0"/>
            </a:lvl2pPr>
            <a:lvl3pPr marL="457200" indent="0">
              <a:buNone/>
              <a:defRPr lang="en-US" dirty="0"/>
            </a:lvl3pPr>
            <a:lvl4pPr marL="685800" indent="0">
              <a:buNone/>
              <a:defRPr lang="en-US" dirty="0"/>
            </a:lvl4pPr>
            <a:lvl5pPr marL="914400" indent="0">
              <a:buNone/>
              <a:defRPr lang="en-US" dirty="0"/>
            </a:lvl5pPr>
          </a:lstStyle>
          <a:p>
            <a:pPr marL="228600" marR="0" lvl="0" indent="-228600" algn="l" defTabSz="914400" rtl="0" eaLnBrk="1" fontAlgn="auto" latinLnBrk="0" hangingPunct="1">
              <a:lnSpc>
                <a:spcPct val="120000"/>
              </a:lnSpc>
              <a:spcBef>
                <a:spcPts val="10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131313"/>
                </a:solidFill>
                <a:effectLst/>
                <a:uLnTx/>
                <a:uFillTx/>
                <a:latin typeface="Neue Haas Grotesk Text Pro"/>
                <a:ea typeface="+mn-ea"/>
                <a:cs typeface="+mn-cs"/>
              </a:rPr>
              <a:t>Click to edit Master text styles</a:t>
            </a:r>
          </a:p>
          <a:p>
            <a:pPr marL="457200" marR="0" lvl="1" indent="-228600" algn="l" defTabSz="914400" rtl="0" eaLnBrk="1" fontAlgn="auto" latinLnBrk="0" hangingPunct="1">
              <a:lnSpc>
                <a:spcPct val="120000"/>
              </a:lnSpc>
              <a:spcBef>
                <a:spcPts val="50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131313"/>
                </a:solidFill>
                <a:effectLst/>
                <a:uLnTx/>
                <a:uFillTx/>
                <a:latin typeface="Neue Haas Grotesk Text Pro"/>
                <a:ea typeface="+mn-ea"/>
                <a:cs typeface="+mn-cs"/>
              </a:rPr>
              <a:t>Second level</a:t>
            </a:r>
          </a:p>
          <a:p>
            <a:pPr marL="685800" marR="0" lvl="2" indent="-228600" algn="l" defTabSz="914400" rtl="0" eaLnBrk="1" fontAlgn="auto" latinLnBrk="0" hangingPunct="1">
              <a:lnSpc>
                <a:spcPct val="120000"/>
              </a:lnSpc>
              <a:spcBef>
                <a:spcPts val="50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131313"/>
                </a:solidFill>
                <a:effectLst/>
                <a:uLnTx/>
                <a:uFillTx/>
                <a:latin typeface="Neue Haas Grotesk Text Pro"/>
                <a:ea typeface="+mn-ea"/>
                <a:cs typeface="+mn-cs"/>
              </a:rPr>
              <a:t>Third level</a:t>
            </a:r>
          </a:p>
          <a:p>
            <a:pPr marL="914400" marR="0" lvl="3" indent="-228600" algn="l" defTabSz="914400" rtl="0" eaLnBrk="1" fontAlgn="auto" latinLnBrk="0" hangingPunct="1">
              <a:lnSpc>
                <a:spcPct val="120000"/>
              </a:lnSpc>
              <a:spcBef>
                <a:spcPts val="5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131313"/>
                </a:solidFill>
                <a:effectLst/>
                <a:uLnTx/>
                <a:uFillTx/>
                <a:latin typeface="Neue Haas Grotesk Text Pro"/>
                <a:ea typeface="+mn-ea"/>
                <a:cs typeface="+mn-cs"/>
              </a:rPr>
              <a:t>Fourth level</a:t>
            </a:r>
          </a:p>
          <a:p>
            <a:pPr marL="1143000" marR="0" lvl="4" indent="-228600" algn="l" defTabSz="914400" rtl="0" eaLnBrk="1" fontAlgn="auto" latinLnBrk="0" hangingPunct="1">
              <a:lnSpc>
                <a:spcPct val="120000"/>
              </a:lnSpc>
              <a:spcBef>
                <a:spcPts val="500"/>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srgbClr val="131313"/>
                </a:solidFill>
                <a:effectLst/>
                <a:uLnTx/>
                <a:uFillTx/>
                <a:latin typeface="Neue Haas Grotesk Text Pro"/>
                <a:ea typeface="+mn-ea"/>
                <a:cs typeface="+mn-cs"/>
              </a:rPr>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9A99C55D-C47D-42B9-AD20-3E2CCE08596C}" type="datetime1">
              <a:rPr lang="en-US" smtClean="0"/>
              <a:t>11/14/2025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115000359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Content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1014984" y="2039112"/>
            <a:ext cx="3813048" cy="3538728"/>
          </a:xfrm>
        </p:spPr>
        <p:txBody>
          <a:bodyPr anchor="t">
            <a:normAutofit/>
          </a:bodyPr>
          <a:lstStyle>
            <a:lvl1pPr>
              <a:defRPr sz="3200"/>
            </a:lvl1pPr>
          </a:lstStyle>
          <a:p>
            <a:r>
              <a:rPr lang="en-US"/>
              <a:t>Click to edit Master title style</a:t>
            </a:r>
          </a:p>
        </p:txBody>
      </p:sp>
      <p:sp>
        <p:nvSpPr>
          <p:cNvPr id="8" name="Content Placeholder 7">
            <a:extLst>
              <a:ext uri="{FF2B5EF4-FFF2-40B4-BE49-F238E27FC236}">
                <a16:creationId xmlns:a16="http://schemas.microsoft.com/office/drawing/2014/main" id="{D42D62A0-8127-CE86-0633-0D65E1E136F7}"/>
              </a:ext>
            </a:extLst>
          </p:cNvPr>
          <p:cNvSpPr>
            <a:spLocks noGrp="1"/>
          </p:cNvSpPr>
          <p:nvPr>
            <p:ph sz="quarter" idx="13"/>
          </p:nvPr>
        </p:nvSpPr>
        <p:spPr>
          <a:xfrm>
            <a:off x="5422392" y="2039112"/>
            <a:ext cx="5047488" cy="3538728"/>
          </a:xfrm>
        </p:spPr>
        <p:txBody>
          <a:bodyPr vert="horz" lIns="91440" tIns="45720" rIns="91440" bIns="45720" rtlCol="0">
            <a:normAutofit/>
          </a:bodyPr>
          <a:lstStyle>
            <a:lvl1pPr>
              <a:defRPr lang="en-US"/>
            </a:lvl1pPr>
            <a:lvl2pPr>
              <a:defRPr lang="en-US"/>
            </a:lvl2pPr>
            <a:lvl3pPr>
              <a:defRPr lang="en-US"/>
            </a:lvl3pPr>
            <a:lvl4pPr>
              <a:defRPr lang="en-US"/>
            </a:lvl4pPr>
            <a:lvl5pPr>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01EA44AD-1FB0-4882-B380-D102D5E41B49}" type="datetime1">
              <a:rPr lang="en-US" smtClean="0"/>
              <a:t>11/14/2025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77919099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Content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429768" y="1600200"/>
            <a:ext cx="4142232" cy="4636008"/>
          </a:xfrm>
        </p:spPr>
        <p:txBody>
          <a:bodyPr anchor="t">
            <a:normAutofit/>
          </a:bodyPr>
          <a:lstStyle>
            <a:lvl1pPr>
              <a:defRPr sz="3200"/>
            </a:lvl1pPr>
          </a:lstStyle>
          <a:p>
            <a:r>
              <a:rPr lang="en-US"/>
              <a:t>Click to edit Master title style</a:t>
            </a:r>
          </a:p>
        </p:txBody>
      </p:sp>
      <p:sp>
        <p:nvSpPr>
          <p:cNvPr id="8" name="Content Placeholder 7">
            <a:extLst>
              <a:ext uri="{FF2B5EF4-FFF2-40B4-BE49-F238E27FC236}">
                <a16:creationId xmlns:a16="http://schemas.microsoft.com/office/drawing/2014/main" id="{FFB4667A-FE47-8556-FD3A-55FDBA801D76}"/>
              </a:ext>
            </a:extLst>
          </p:cNvPr>
          <p:cNvSpPr>
            <a:spLocks noGrp="1"/>
          </p:cNvSpPr>
          <p:nvPr>
            <p:ph sz="quarter" idx="13"/>
          </p:nvPr>
        </p:nvSpPr>
        <p:spPr>
          <a:xfrm>
            <a:off x="5422392" y="1600200"/>
            <a:ext cx="5788152" cy="4636008"/>
          </a:xfr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C21FD0E9-BB2A-40F4-9FCA-339953EA9BCB}" type="datetime1">
              <a:rPr lang="en-US" smtClean="0"/>
              <a:t>11/14/2025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93590808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Content 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429767" y="640079"/>
            <a:ext cx="4032505" cy="3621024"/>
          </a:xfrm>
        </p:spPr>
        <p:txBody>
          <a:bodyPr anchor="t">
            <a:normAutofit/>
          </a:bodyPr>
          <a:lstStyle>
            <a:lvl1pPr>
              <a:defRPr sz="3600"/>
            </a:lvl1pPr>
          </a:lstStyle>
          <a:p>
            <a:r>
              <a:rPr lang="en-US"/>
              <a:t>Click to edit Master title style</a:t>
            </a:r>
          </a:p>
        </p:txBody>
      </p:sp>
      <p:sp>
        <p:nvSpPr>
          <p:cNvPr id="8" name="Content Placeholder 7">
            <a:extLst>
              <a:ext uri="{FF2B5EF4-FFF2-40B4-BE49-F238E27FC236}">
                <a16:creationId xmlns:a16="http://schemas.microsoft.com/office/drawing/2014/main" id="{8C71126E-AEFA-B45A-CD39-AC1315E03339}"/>
              </a:ext>
            </a:extLst>
          </p:cNvPr>
          <p:cNvSpPr>
            <a:spLocks noGrp="1"/>
          </p:cNvSpPr>
          <p:nvPr>
            <p:ph sz="quarter" idx="13"/>
          </p:nvPr>
        </p:nvSpPr>
        <p:spPr>
          <a:xfrm>
            <a:off x="5422392" y="640715"/>
            <a:ext cx="5968098" cy="57197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B82DCE86-7B4C-43EC-801D-4B957536C306}" type="datetime1">
              <a:rPr lang="en-US" smtClean="0"/>
              <a:t>11/14/2025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62287733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Content 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429768" y="640080"/>
            <a:ext cx="3493008" cy="3621024"/>
          </a:xfrm>
        </p:spPr>
        <p:txBody>
          <a:bodyPr anchor="t">
            <a:normAutofit/>
          </a:bodyPr>
          <a:lstStyle>
            <a:lvl1pPr>
              <a:defRPr sz="3200"/>
            </a:lvl1pPr>
          </a:lstStyle>
          <a:p>
            <a:r>
              <a:rPr lang="en-US"/>
              <a:t>Click to edit Master title style</a:t>
            </a:r>
          </a:p>
        </p:txBody>
      </p:sp>
      <p:sp>
        <p:nvSpPr>
          <p:cNvPr id="8" name="Content Placeholder 7">
            <a:extLst>
              <a:ext uri="{FF2B5EF4-FFF2-40B4-BE49-F238E27FC236}">
                <a16:creationId xmlns:a16="http://schemas.microsoft.com/office/drawing/2014/main" id="{C6F072A2-EBC7-B7EA-DA98-BAC0AA46E7A4}"/>
              </a:ext>
            </a:extLst>
          </p:cNvPr>
          <p:cNvSpPr>
            <a:spLocks noGrp="1"/>
          </p:cNvSpPr>
          <p:nvPr>
            <p:ph sz="quarter" idx="13"/>
          </p:nvPr>
        </p:nvSpPr>
        <p:spPr>
          <a:xfrm>
            <a:off x="4425696" y="640080"/>
            <a:ext cx="7159752" cy="5724144"/>
          </a:xfr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1FD3FCD9-BE24-4676-9D2E-63D9ED82EDA2}" type="datetime1">
              <a:rPr lang="en-US" smtClean="0"/>
              <a:t>11/14/2025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52741892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 Only (Max)">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841248" y="-1325880"/>
            <a:ext cx="10515600" cy="1325880"/>
          </a:xfrm>
        </p:spPr>
        <p:txBody>
          <a:bodyPr anchor="b">
            <a:normAutofit/>
          </a:bodyPr>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a:xfrm>
            <a:off x="137159" y="329450"/>
            <a:ext cx="11924209" cy="61991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21CA290A-121B-47D5-B4CD-63E70D76A5D5}" type="datetime1">
              <a:rPr lang="en-US" smtClean="0"/>
              <a:t>11/14/2025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58732720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Content Photo 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29768" y="603504"/>
            <a:ext cx="4480560" cy="1527048"/>
          </a:xfrm>
        </p:spPr>
        <p:txBody>
          <a:bodyPr anchor="b"/>
          <a:lstStyle/>
          <a:p>
            <a:r>
              <a:rPr lang="en-US"/>
              <a:t>Click to edit Master title style</a:t>
            </a:r>
          </a:p>
        </p:txBody>
      </p:sp>
      <p:sp>
        <p:nvSpPr>
          <p:cNvPr id="8" name="Content Placeholder 7">
            <a:extLst>
              <a:ext uri="{FF2B5EF4-FFF2-40B4-BE49-F238E27FC236}">
                <a16:creationId xmlns:a16="http://schemas.microsoft.com/office/drawing/2014/main" id="{747AED59-1A26-9C13-8482-7857E7DEFE52}"/>
              </a:ext>
            </a:extLst>
          </p:cNvPr>
          <p:cNvSpPr>
            <a:spLocks noGrp="1"/>
          </p:cNvSpPr>
          <p:nvPr>
            <p:ph sz="quarter" idx="14"/>
          </p:nvPr>
        </p:nvSpPr>
        <p:spPr>
          <a:xfrm>
            <a:off x="429767" y="2276856"/>
            <a:ext cx="4480560" cy="40416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Picture Placeholder 3">
            <a:extLst>
              <a:ext uri="{FF2B5EF4-FFF2-40B4-BE49-F238E27FC236}">
                <a16:creationId xmlns:a16="http://schemas.microsoft.com/office/drawing/2014/main" id="{CE823DF8-AABE-3B17-254E-81CD7CA2B5BF}"/>
              </a:ext>
            </a:extLst>
          </p:cNvPr>
          <p:cNvSpPr>
            <a:spLocks noGrp="1"/>
          </p:cNvSpPr>
          <p:nvPr>
            <p:ph type="pic" sz="quarter" idx="15"/>
          </p:nvPr>
        </p:nvSpPr>
        <p:spPr>
          <a:xfrm>
            <a:off x="5737594" y="0"/>
            <a:ext cx="6454406" cy="6399152"/>
          </a:xfrm>
          <a:custGeom>
            <a:avLst/>
            <a:gdLst>
              <a:gd name="connsiteX0" fmla="*/ 0 w 6454406"/>
              <a:gd name="connsiteY0" fmla="*/ 0 h 6399152"/>
              <a:gd name="connsiteX1" fmla="*/ 6454406 w 6454406"/>
              <a:gd name="connsiteY1" fmla="*/ 0 h 6399152"/>
              <a:gd name="connsiteX2" fmla="*/ 6454406 w 6454406"/>
              <a:gd name="connsiteY2" fmla="*/ 6399152 h 6399152"/>
              <a:gd name="connsiteX3" fmla="*/ 601995 w 6454406"/>
              <a:gd name="connsiteY3" fmla="*/ 6399152 h 6399152"/>
              <a:gd name="connsiteX4" fmla="*/ 0 w 6454406"/>
              <a:gd name="connsiteY4" fmla="*/ 5797156 h 6399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54406" h="6399152">
                <a:moveTo>
                  <a:pt x="0" y="0"/>
                </a:moveTo>
                <a:lnTo>
                  <a:pt x="6454406" y="0"/>
                </a:lnTo>
                <a:lnTo>
                  <a:pt x="6454406" y="6399152"/>
                </a:lnTo>
                <a:lnTo>
                  <a:pt x="601995" y="6399152"/>
                </a:lnTo>
                <a:cubicBezTo>
                  <a:pt x="269522" y="6399152"/>
                  <a:pt x="0" y="6129629"/>
                  <a:pt x="0" y="5797156"/>
                </a:cubicBez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a:noAutofit/>
          </a:bodyPr>
          <a:lstStyle>
            <a:lvl1pPr marL="0" indent="0">
              <a:buNone/>
              <a:defRPr/>
            </a:lvl1pPr>
          </a:lstStyle>
          <a:p>
            <a:endParaRPr lang="en-US" dirty="0"/>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260A58D8-7EDF-40A6-A98C-8CBDF59A319E}" type="datetime1">
              <a:rPr lang="en-US" smtClean="0"/>
              <a:t>11/14/2025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lvl1pPr>
              <a:defRPr>
                <a:solidFill>
                  <a:schemeClr val="tx1"/>
                </a:solidFill>
                <a:effectLst/>
              </a:defRPr>
            </a:lvl1p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lvl1pPr>
              <a:defRPr>
                <a:solidFill>
                  <a:schemeClr val="tx1"/>
                </a:solidFill>
                <a:effectLst/>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62091646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Content Photo 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7196328" y="601755"/>
            <a:ext cx="4389120" cy="1527048"/>
          </a:xfrm>
        </p:spPr>
        <p:txBody>
          <a:bodyPr anchor="b"/>
          <a:lstStyle/>
          <a:p>
            <a:r>
              <a:rPr lang="en-US"/>
              <a:t>Click to edit Master title style</a:t>
            </a:r>
          </a:p>
        </p:txBody>
      </p:sp>
      <p:sp>
        <p:nvSpPr>
          <p:cNvPr id="11" name="Picture Placeholder 3">
            <a:extLst>
              <a:ext uri="{FF2B5EF4-FFF2-40B4-BE49-F238E27FC236}">
                <a16:creationId xmlns:a16="http://schemas.microsoft.com/office/drawing/2014/main" id="{6F26914B-7405-10AB-A859-8165D7B1A93C}"/>
              </a:ext>
            </a:extLst>
          </p:cNvPr>
          <p:cNvSpPr>
            <a:spLocks noGrp="1"/>
          </p:cNvSpPr>
          <p:nvPr>
            <p:ph type="pic" sz="quarter" idx="15"/>
          </p:nvPr>
        </p:nvSpPr>
        <p:spPr>
          <a:xfrm>
            <a:off x="0" y="1"/>
            <a:ext cx="6591300" cy="6410303"/>
          </a:xfrm>
          <a:custGeom>
            <a:avLst/>
            <a:gdLst>
              <a:gd name="connsiteX0" fmla="*/ 0 w 6591300"/>
              <a:gd name="connsiteY0" fmla="*/ 0 h 6410303"/>
              <a:gd name="connsiteX1" fmla="*/ 6591300 w 6591300"/>
              <a:gd name="connsiteY1" fmla="*/ 0 h 6410303"/>
              <a:gd name="connsiteX2" fmla="*/ 6591300 w 6591300"/>
              <a:gd name="connsiteY2" fmla="*/ 5807073 h 6410303"/>
              <a:gd name="connsiteX3" fmla="*/ 5988070 w 6591300"/>
              <a:gd name="connsiteY3" fmla="*/ 6410303 h 6410303"/>
              <a:gd name="connsiteX4" fmla="*/ 0 w 6591300"/>
              <a:gd name="connsiteY4" fmla="*/ 6410303 h 64103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91300" h="6410303">
                <a:moveTo>
                  <a:pt x="0" y="0"/>
                </a:moveTo>
                <a:lnTo>
                  <a:pt x="6591300" y="0"/>
                </a:lnTo>
                <a:lnTo>
                  <a:pt x="6591300" y="5807073"/>
                </a:lnTo>
                <a:cubicBezTo>
                  <a:pt x="6591300" y="6140228"/>
                  <a:pt x="6321225" y="6410303"/>
                  <a:pt x="5988070" y="6410303"/>
                </a:cubicBezTo>
                <a:lnTo>
                  <a:pt x="0" y="6410303"/>
                </a:ln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a:noAutofit/>
          </a:bodyPr>
          <a:lstStyle>
            <a:lvl1pPr marL="0" indent="0">
              <a:buNone/>
              <a:defRPr/>
            </a:lvl1pPr>
          </a:lstStyle>
          <a:p>
            <a:endParaRPr lang="en-US" dirty="0"/>
          </a:p>
        </p:txBody>
      </p:sp>
      <p:sp>
        <p:nvSpPr>
          <p:cNvPr id="8" name="Content Placeholder 7">
            <a:extLst>
              <a:ext uri="{FF2B5EF4-FFF2-40B4-BE49-F238E27FC236}">
                <a16:creationId xmlns:a16="http://schemas.microsoft.com/office/drawing/2014/main" id="{7FF0220E-48F8-B4D9-19DE-7B457C3C221C}"/>
              </a:ext>
            </a:extLst>
          </p:cNvPr>
          <p:cNvSpPr>
            <a:spLocks noGrp="1"/>
          </p:cNvSpPr>
          <p:nvPr>
            <p:ph sz="quarter" idx="14"/>
          </p:nvPr>
        </p:nvSpPr>
        <p:spPr>
          <a:xfrm>
            <a:off x="7196328" y="2276856"/>
            <a:ext cx="4389120" cy="40416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lvl1pPr>
              <a:defRPr>
                <a:solidFill>
                  <a:schemeClr val="tx1"/>
                </a:solidFill>
                <a:effectLst/>
              </a:defRPr>
            </a:lvl1pPr>
          </a:lstStyle>
          <a:p>
            <a:fld id="{16DF7C3E-B5DF-4043-B2F9-CD94B277B81B}" type="datetime1">
              <a:rPr lang="en-US" smtClean="0"/>
              <a:t>11/14/2025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75083541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Content Photo 10">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29768" y="603504"/>
            <a:ext cx="3401568" cy="1527048"/>
          </a:xfrm>
        </p:spPr>
        <p:txBody>
          <a:bodyPr anchor="b"/>
          <a:lstStyle/>
          <a:p>
            <a:r>
              <a:rPr lang="en-US"/>
              <a:t>Click to edit Master title style</a:t>
            </a:r>
          </a:p>
        </p:txBody>
      </p:sp>
      <p:sp>
        <p:nvSpPr>
          <p:cNvPr id="8" name="Content Placeholder 7">
            <a:extLst>
              <a:ext uri="{FF2B5EF4-FFF2-40B4-BE49-F238E27FC236}">
                <a16:creationId xmlns:a16="http://schemas.microsoft.com/office/drawing/2014/main" id="{6E0D00CE-C191-6DE5-9D82-7EFB59BC3739}"/>
              </a:ext>
            </a:extLst>
          </p:cNvPr>
          <p:cNvSpPr>
            <a:spLocks noGrp="1"/>
          </p:cNvSpPr>
          <p:nvPr>
            <p:ph sz="quarter" idx="14"/>
          </p:nvPr>
        </p:nvSpPr>
        <p:spPr>
          <a:xfrm>
            <a:off x="429768" y="2276856"/>
            <a:ext cx="3401568" cy="4041648"/>
          </a:xfr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Picture Placeholder 3">
            <a:extLst>
              <a:ext uri="{FF2B5EF4-FFF2-40B4-BE49-F238E27FC236}">
                <a16:creationId xmlns:a16="http://schemas.microsoft.com/office/drawing/2014/main" id="{58FA1BA0-D099-705F-F85E-3FBC782F7651}"/>
              </a:ext>
            </a:extLst>
          </p:cNvPr>
          <p:cNvSpPr>
            <a:spLocks noGrp="1"/>
          </p:cNvSpPr>
          <p:nvPr>
            <p:ph type="pic" sz="quarter" idx="15"/>
          </p:nvPr>
        </p:nvSpPr>
        <p:spPr>
          <a:xfrm>
            <a:off x="4502843" y="2"/>
            <a:ext cx="7689157" cy="6399151"/>
          </a:xfrm>
          <a:custGeom>
            <a:avLst/>
            <a:gdLst>
              <a:gd name="connsiteX0" fmla="*/ 0 w 7689157"/>
              <a:gd name="connsiteY0" fmla="*/ 0 h 6399151"/>
              <a:gd name="connsiteX1" fmla="*/ 7689157 w 7689157"/>
              <a:gd name="connsiteY1" fmla="*/ 0 h 6399151"/>
              <a:gd name="connsiteX2" fmla="*/ 7689157 w 7689157"/>
              <a:gd name="connsiteY2" fmla="*/ 6399151 h 6399151"/>
              <a:gd name="connsiteX3" fmla="*/ 601997 w 7689157"/>
              <a:gd name="connsiteY3" fmla="*/ 6399151 h 6399151"/>
              <a:gd name="connsiteX4" fmla="*/ 0 w 7689157"/>
              <a:gd name="connsiteY4" fmla="*/ 5797155 h 63991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9157" h="6399151">
                <a:moveTo>
                  <a:pt x="0" y="0"/>
                </a:moveTo>
                <a:lnTo>
                  <a:pt x="7689157" y="0"/>
                </a:lnTo>
                <a:lnTo>
                  <a:pt x="7689157" y="6399151"/>
                </a:lnTo>
                <a:lnTo>
                  <a:pt x="601997" y="6399151"/>
                </a:lnTo>
                <a:cubicBezTo>
                  <a:pt x="269523" y="6399151"/>
                  <a:pt x="0" y="6129628"/>
                  <a:pt x="0" y="5797155"/>
                </a:cubicBez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a:noAutofit/>
          </a:bodyPr>
          <a:lstStyle>
            <a:lvl1pPr marL="0" indent="0">
              <a:buNone/>
              <a:defRPr/>
            </a:lvl1pPr>
          </a:lstStyle>
          <a:p>
            <a:endParaRPr lang="en-US" dirty="0"/>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lvl1pPr>
              <a:defRPr>
                <a:solidFill>
                  <a:schemeClr val="tx1"/>
                </a:solidFill>
                <a:effectLst/>
              </a:defRPr>
            </a:lvl1pPr>
          </a:lstStyle>
          <a:p>
            <a:fld id="{84F04B89-F088-43E2-8F95-5A2E5E9F612E}" type="datetime1">
              <a:rPr lang="en-US" smtClean="0"/>
              <a:t>11/14/2025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37524361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D06AF-EF87-8489-2C82-DEB90B7EFE0C}"/>
              </a:ext>
            </a:extLst>
          </p:cNvPr>
          <p:cNvSpPr>
            <a:spLocks noGrp="1"/>
          </p:cNvSpPr>
          <p:nvPr>
            <p:ph type="title"/>
          </p:nvPr>
        </p:nvSpPr>
        <p:spPr>
          <a:xfrm>
            <a:off x="431172" y="553616"/>
            <a:ext cx="7914087" cy="4008859"/>
          </a:xfrm>
        </p:spPr>
        <p:txBody>
          <a:bodyPr anchor="t">
            <a:normAutofit/>
          </a:bodyPr>
          <a:lstStyle>
            <a:lvl1pPr>
              <a:defRPr sz="6000" cap="all" baseline="0"/>
            </a:lvl1pPr>
          </a:lstStyle>
          <a:p>
            <a:r>
              <a:rPr lang="en-US"/>
              <a:t>Click to edit Master title style</a:t>
            </a:r>
          </a:p>
        </p:txBody>
      </p:sp>
      <p:sp>
        <p:nvSpPr>
          <p:cNvPr id="3" name="Text Placeholder 2">
            <a:extLst>
              <a:ext uri="{FF2B5EF4-FFF2-40B4-BE49-F238E27FC236}">
                <a16:creationId xmlns:a16="http://schemas.microsoft.com/office/drawing/2014/main" id="{308E5678-CA38-1318-9EA2-5E0A4F9A59BA}"/>
              </a:ext>
            </a:extLst>
          </p:cNvPr>
          <p:cNvSpPr>
            <a:spLocks noGrp="1"/>
          </p:cNvSpPr>
          <p:nvPr>
            <p:ph type="body" idx="1"/>
          </p:nvPr>
        </p:nvSpPr>
        <p:spPr>
          <a:xfrm>
            <a:off x="431172" y="5088156"/>
            <a:ext cx="7914087" cy="1166648"/>
          </a:xfrm>
        </p:spPr>
        <p:txBody>
          <a:bodyPr anchor="b">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4E99186-7E5A-60AF-DE69-5C7DA71611AB}"/>
              </a:ext>
            </a:extLst>
          </p:cNvPr>
          <p:cNvSpPr>
            <a:spLocks noGrp="1"/>
          </p:cNvSpPr>
          <p:nvPr>
            <p:ph type="dt" sz="half" idx="10"/>
          </p:nvPr>
        </p:nvSpPr>
        <p:spPr>
          <a:xfrm>
            <a:off x="431172" y="6490524"/>
            <a:ext cx="2841959" cy="336141"/>
          </a:xfrm>
        </p:spPr>
        <p:txBody>
          <a:bodyPr/>
          <a:lstStyle/>
          <a:p>
            <a:fld id="{26233410-150A-4A72-BF63-6D3ACBC30148}" type="datetime1">
              <a:rPr lang="en-US" smtClean="0"/>
              <a:t>11/14/2025</a:t>
            </a:fld>
            <a:endParaRPr lang="en-US" dirty="0"/>
          </a:p>
        </p:txBody>
      </p:sp>
      <p:sp>
        <p:nvSpPr>
          <p:cNvPr id="5" name="Footer Placeholder 4">
            <a:extLst>
              <a:ext uri="{FF2B5EF4-FFF2-40B4-BE49-F238E27FC236}">
                <a16:creationId xmlns:a16="http://schemas.microsoft.com/office/drawing/2014/main" id="{82FA13D1-1FBA-E820-323B-77B41F1A665D}"/>
              </a:ext>
            </a:extLst>
          </p:cNvPr>
          <p:cNvSpPr>
            <a:spLocks noGrp="1"/>
          </p:cNvSpPr>
          <p:nvPr>
            <p:ph type="ftr" sz="quarter" idx="11"/>
          </p:nvPr>
        </p:nvSpPr>
        <p:spPr>
          <a:xfrm>
            <a:off x="8893370" y="6490524"/>
            <a:ext cx="2662834" cy="336141"/>
          </a:xfrm>
        </p:spPr>
        <p:txBody>
          <a:bodyPr/>
          <a:lstStyle/>
          <a:p>
            <a:r>
              <a:rPr lang="en-US" dirty="0"/>
              <a:t>Sample Footer Text</a:t>
            </a:r>
          </a:p>
        </p:txBody>
      </p:sp>
      <p:sp>
        <p:nvSpPr>
          <p:cNvPr id="6" name="Slide Number Placeholder 5">
            <a:extLst>
              <a:ext uri="{FF2B5EF4-FFF2-40B4-BE49-F238E27FC236}">
                <a16:creationId xmlns:a16="http://schemas.microsoft.com/office/drawing/2014/main" id="{FB39BE85-85F6-4636-C651-D87CC969A49E}"/>
              </a:ext>
            </a:extLst>
          </p:cNvPr>
          <p:cNvSpPr>
            <a:spLocks noGrp="1"/>
          </p:cNvSpPr>
          <p:nvPr>
            <p:ph type="sldNum" sz="quarter" idx="12"/>
          </p:nvPr>
        </p:nvSpPr>
        <p:spPr/>
        <p:txBody>
          <a:bodyPr/>
          <a:lstStyle/>
          <a:p>
            <a:fld id="{84C450F2-3BB4-4AE4-8A35-A9D7AEA4C850}" type="slidenum">
              <a:rPr lang="en-US" smtClean="0"/>
              <a:t>‹#›</a:t>
            </a:fld>
            <a:endParaRPr lang="en-US" dirty="0"/>
          </a:p>
        </p:txBody>
      </p:sp>
    </p:spTree>
    <p:extLst>
      <p:ext uri="{BB962C8B-B14F-4D97-AF65-F5344CB8AC3E}">
        <p14:creationId xmlns:p14="http://schemas.microsoft.com/office/powerpoint/2010/main" val="204517837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Content Photo 9">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8321040" y="603504"/>
            <a:ext cx="3401568" cy="1527048"/>
          </a:xfrm>
        </p:spPr>
        <p:txBody>
          <a:bodyPr anchor="b"/>
          <a:lstStyle/>
          <a:p>
            <a:r>
              <a:rPr lang="en-US"/>
              <a:t>Click to edit Master title style</a:t>
            </a:r>
          </a:p>
        </p:txBody>
      </p:sp>
      <p:sp>
        <p:nvSpPr>
          <p:cNvPr id="11" name="Picture Placeholder 3">
            <a:extLst>
              <a:ext uri="{FF2B5EF4-FFF2-40B4-BE49-F238E27FC236}">
                <a16:creationId xmlns:a16="http://schemas.microsoft.com/office/drawing/2014/main" id="{F44EE1A0-D83B-FE6C-4495-F55C5070D5D1}"/>
              </a:ext>
            </a:extLst>
          </p:cNvPr>
          <p:cNvSpPr>
            <a:spLocks noGrp="1"/>
          </p:cNvSpPr>
          <p:nvPr>
            <p:ph type="pic" sz="quarter" idx="15"/>
          </p:nvPr>
        </p:nvSpPr>
        <p:spPr>
          <a:xfrm>
            <a:off x="0" y="0"/>
            <a:ext cx="7734300" cy="6399152"/>
          </a:xfrm>
          <a:custGeom>
            <a:avLst/>
            <a:gdLst>
              <a:gd name="connsiteX0" fmla="*/ 0 w 7734300"/>
              <a:gd name="connsiteY0" fmla="*/ 0 h 6399152"/>
              <a:gd name="connsiteX1" fmla="*/ 7734300 w 7734300"/>
              <a:gd name="connsiteY1" fmla="*/ 0 h 6399152"/>
              <a:gd name="connsiteX2" fmla="*/ 7734300 w 7734300"/>
              <a:gd name="connsiteY2" fmla="*/ 5797156 h 6399152"/>
              <a:gd name="connsiteX3" fmla="*/ 7132304 w 7734300"/>
              <a:gd name="connsiteY3" fmla="*/ 6399152 h 6399152"/>
              <a:gd name="connsiteX4" fmla="*/ 0 w 7734300"/>
              <a:gd name="connsiteY4" fmla="*/ 6399152 h 6399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34300" h="6399152">
                <a:moveTo>
                  <a:pt x="0" y="0"/>
                </a:moveTo>
                <a:lnTo>
                  <a:pt x="7734300" y="0"/>
                </a:lnTo>
                <a:lnTo>
                  <a:pt x="7734300" y="5797156"/>
                </a:lnTo>
                <a:cubicBezTo>
                  <a:pt x="7734300" y="6129629"/>
                  <a:pt x="7464777" y="6399152"/>
                  <a:pt x="7132304" y="6399152"/>
                </a:cubicBezTo>
                <a:lnTo>
                  <a:pt x="0" y="6399152"/>
                </a:ln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a:noAutofit/>
          </a:bodyPr>
          <a:lstStyle>
            <a:lvl1pPr marL="0" indent="0">
              <a:buNone/>
              <a:defRPr/>
            </a:lvl1pPr>
          </a:lstStyle>
          <a:p>
            <a:endParaRPr lang="en-US" dirty="0"/>
          </a:p>
        </p:txBody>
      </p:sp>
      <p:sp>
        <p:nvSpPr>
          <p:cNvPr id="8" name="Content Placeholder 7">
            <a:extLst>
              <a:ext uri="{FF2B5EF4-FFF2-40B4-BE49-F238E27FC236}">
                <a16:creationId xmlns:a16="http://schemas.microsoft.com/office/drawing/2014/main" id="{6E0D00CE-C191-6DE5-9D82-7EFB59BC3739}"/>
              </a:ext>
            </a:extLst>
          </p:cNvPr>
          <p:cNvSpPr>
            <a:spLocks noGrp="1"/>
          </p:cNvSpPr>
          <p:nvPr>
            <p:ph sz="quarter" idx="14"/>
          </p:nvPr>
        </p:nvSpPr>
        <p:spPr>
          <a:xfrm>
            <a:off x="8321040" y="2276856"/>
            <a:ext cx="3401568" cy="4041648"/>
          </a:xfr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lvl1pPr>
              <a:defRPr>
                <a:solidFill>
                  <a:schemeClr val="tx1"/>
                </a:solidFill>
                <a:effectLst/>
              </a:defRPr>
            </a:lvl1pPr>
          </a:lstStyle>
          <a:p>
            <a:fld id="{A0FCFF8D-E3E3-4D6C-85D1-1D24204FD961}" type="datetime1">
              <a:rPr lang="en-US" smtClean="0"/>
              <a:t>11/14/2025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334932146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Content Photo 1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321733" y="4162318"/>
            <a:ext cx="2953618" cy="1892808"/>
          </a:xfrm>
        </p:spPr>
        <p:txBody>
          <a:bodyPr anchor="t">
            <a:normAutofit/>
          </a:bodyPr>
          <a:lstStyle>
            <a:lvl1pPr>
              <a:defRPr sz="3200"/>
            </a:lvl1pPr>
          </a:lstStyle>
          <a:p>
            <a:r>
              <a:rPr lang="en-US"/>
              <a:t>Click to edit Master title style</a:t>
            </a:r>
          </a:p>
        </p:txBody>
      </p:sp>
      <p:sp>
        <p:nvSpPr>
          <p:cNvPr id="8" name="Content Placeholder 7">
            <a:extLst>
              <a:ext uri="{FF2B5EF4-FFF2-40B4-BE49-F238E27FC236}">
                <a16:creationId xmlns:a16="http://schemas.microsoft.com/office/drawing/2014/main" id="{C3D15418-1E32-0501-0E66-54FC2DD08E39}"/>
              </a:ext>
            </a:extLst>
          </p:cNvPr>
          <p:cNvSpPr>
            <a:spLocks noGrp="1"/>
          </p:cNvSpPr>
          <p:nvPr>
            <p:ph sz="quarter" idx="14"/>
          </p:nvPr>
        </p:nvSpPr>
        <p:spPr>
          <a:xfrm>
            <a:off x="3977640" y="4162318"/>
            <a:ext cx="7772400" cy="2240280"/>
          </a:xfrm>
        </p:spPr>
        <p:txBody>
          <a:bodyPr>
            <a:noAutofit/>
          </a:bodyPr>
          <a:lstStyle>
            <a:lvl1pPr marL="285750" indent="-285750">
              <a:buFont typeface="Arial" panose="020B0604020202020204" pitchFamily="34" charset="0"/>
              <a:buChar char="•"/>
              <a:defRPr sz="1800"/>
            </a:lvl1pPr>
            <a:lvl2pPr marL="514350" indent="-285750">
              <a:buFont typeface="Arial" panose="020B0604020202020204" pitchFamily="34" charset="0"/>
              <a:buChar char="•"/>
              <a:defRPr sz="1600"/>
            </a:lvl2pPr>
            <a:lvl3pPr marL="742950" indent="-285750">
              <a:buFont typeface="Arial" panose="020B0604020202020204" pitchFamily="34" charset="0"/>
              <a:buChar char="•"/>
              <a:defRPr sz="1400"/>
            </a:lvl3pPr>
            <a:lvl4pPr marL="857250" indent="-171450">
              <a:buFont typeface="Arial" panose="020B0604020202020204" pitchFamily="34" charset="0"/>
              <a:buChar char="•"/>
              <a:defRPr sz="1200"/>
            </a:lvl4pPr>
            <a:lvl5pPr marL="1085850" indent="-171450">
              <a:buFont typeface="Arial" panose="020B0604020202020204" pitchFamily="34" charset="0"/>
              <a:buChar cha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Picture Placeholder 8">
            <a:extLst>
              <a:ext uri="{FF2B5EF4-FFF2-40B4-BE49-F238E27FC236}">
                <a16:creationId xmlns:a16="http://schemas.microsoft.com/office/drawing/2014/main" id="{0696DEB7-ADC8-3E90-7A63-F11D6535D0E4}"/>
              </a:ext>
            </a:extLst>
          </p:cNvPr>
          <p:cNvSpPr>
            <a:spLocks noGrp="1"/>
          </p:cNvSpPr>
          <p:nvPr>
            <p:ph type="pic" sz="quarter" idx="15"/>
          </p:nvPr>
        </p:nvSpPr>
        <p:spPr>
          <a:xfrm>
            <a:off x="0" y="0"/>
            <a:ext cx="11750040" cy="3806246"/>
          </a:xfrm>
          <a:custGeom>
            <a:avLst/>
            <a:gdLst>
              <a:gd name="connsiteX0" fmla="*/ 0 w 11733150"/>
              <a:gd name="connsiteY0" fmla="*/ 0 h 3806246"/>
              <a:gd name="connsiteX1" fmla="*/ 11733150 w 11733150"/>
              <a:gd name="connsiteY1" fmla="*/ 0 h 3806246"/>
              <a:gd name="connsiteX2" fmla="*/ 11733150 w 11733150"/>
              <a:gd name="connsiteY2" fmla="*/ 3204250 h 3806246"/>
              <a:gd name="connsiteX3" fmla="*/ 11131154 w 11733150"/>
              <a:gd name="connsiteY3" fmla="*/ 3806246 h 3806246"/>
              <a:gd name="connsiteX4" fmla="*/ 0 w 11733150"/>
              <a:gd name="connsiteY4" fmla="*/ 3806246 h 38062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33150" h="3806246">
                <a:moveTo>
                  <a:pt x="0" y="0"/>
                </a:moveTo>
                <a:lnTo>
                  <a:pt x="11733150" y="0"/>
                </a:lnTo>
                <a:lnTo>
                  <a:pt x="11733150" y="3204250"/>
                </a:lnTo>
                <a:cubicBezTo>
                  <a:pt x="11733150" y="3536723"/>
                  <a:pt x="11463627" y="3806246"/>
                  <a:pt x="11131154" y="3806246"/>
                </a:cubicBezTo>
                <a:lnTo>
                  <a:pt x="0" y="3806246"/>
                </a:ln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a:noAutofit/>
          </a:bodyPr>
          <a:lstStyle>
            <a:lvl1pPr marL="0" indent="0">
              <a:buNone/>
              <a:defRPr/>
            </a:lvl1pPr>
          </a:lstStyle>
          <a:p>
            <a:endParaRPr lang="en-US" dirty="0"/>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1479AD81-0F74-4052-9D15-1FCBE10FF531}" type="datetime1">
              <a:rPr lang="en-US" smtClean="0"/>
              <a:t>11/14/2025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61331544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Content Photo 1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321733" y="561425"/>
            <a:ext cx="2953618" cy="1892808"/>
          </a:xfrm>
        </p:spPr>
        <p:txBody>
          <a:bodyPr anchor="t">
            <a:normAutofit/>
          </a:bodyPr>
          <a:lstStyle>
            <a:lvl1pPr>
              <a:defRPr sz="3200"/>
            </a:lvl1pPr>
          </a:lstStyle>
          <a:p>
            <a:r>
              <a:rPr lang="en-US"/>
              <a:t>Click to edit Master title style</a:t>
            </a:r>
          </a:p>
        </p:txBody>
      </p:sp>
      <p:sp>
        <p:nvSpPr>
          <p:cNvPr id="8" name="Content Placeholder 7">
            <a:extLst>
              <a:ext uri="{FF2B5EF4-FFF2-40B4-BE49-F238E27FC236}">
                <a16:creationId xmlns:a16="http://schemas.microsoft.com/office/drawing/2014/main" id="{C3D15418-1E32-0501-0E66-54FC2DD08E39}"/>
              </a:ext>
            </a:extLst>
          </p:cNvPr>
          <p:cNvSpPr>
            <a:spLocks noGrp="1"/>
          </p:cNvSpPr>
          <p:nvPr>
            <p:ph sz="quarter" idx="14"/>
          </p:nvPr>
        </p:nvSpPr>
        <p:spPr>
          <a:xfrm>
            <a:off x="3977640" y="561425"/>
            <a:ext cx="7772400" cy="2240280"/>
          </a:xfrm>
        </p:spPr>
        <p:txBody>
          <a:bodyPr>
            <a:noAutofit/>
          </a:bodyPr>
          <a:lstStyle>
            <a:lvl1pPr marL="285750" indent="-285750">
              <a:buFont typeface="Arial" panose="020B0604020202020204" pitchFamily="34" charset="0"/>
              <a:buChar char="•"/>
              <a:defRPr sz="1800"/>
            </a:lvl1pPr>
            <a:lvl2pPr marL="514350" indent="-285750">
              <a:buFont typeface="Arial" panose="020B0604020202020204" pitchFamily="34" charset="0"/>
              <a:buChar char="•"/>
              <a:defRPr sz="1600"/>
            </a:lvl2pPr>
            <a:lvl3pPr marL="742950" indent="-285750">
              <a:buFont typeface="Arial" panose="020B0604020202020204" pitchFamily="34" charset="0"/>
              <a:buChar char="•"/>
              <a:defRPr sz="1400"/>
            </a:lvl3pPr>
            <a:lvl4pPr marL="857250" indent="-171450">
              <a:buFont typeface="Arial" panose="020B0604020202020204" pitchFamily="34" charset="0"/>
              <a:buChar char="•"/>
              <a:defRPr sz="1200"/>
            </a:lvl4pPr>
            <a:lvl5pPr marL="1085850" indent="-171450">
              <a:buFont typeface="Arial" panose="020B0604020202020204" pitchFamily="34" charset="0"/>
              <a:buChar cha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Picture Placeholder 11">
            <a:extLst>
              <a:ext uri="{FF2B5EF4-FFF2-40B4-BE49-F238E27FC236}">
                <a16:creationId xmlns:a16="http://schemas.microsoft.com/office/drawing/2014/main" id="{20558516-7088-BB33-D6DC-15ED4C60CBAF}"/>
              </a:ext>
            </a:extLst>
          </p:cNvPr>
          <p:cNvSpPr>
            <a:spLocks noGrp="1"/>
          </p:cNvSpPr>
          <p:nvPr>
            <p:ph type="pic" sz="quarter" idx="15"/>
          </p:nvPr>
        </p:nvSpPr>
        <p:spPr>
          <a:xfrm>
            <a:off x="441960" y="3067414"/>
            <a:ext cx="11750040" cy="3790586"/>
          </a:xfrm>
          <a:custGeom>
            <a:avLst/>
            <a:gdLst>
              <a:gd name="connsiteX0" fmla="*/ 603695 w 11750040"/>
              <a:gd name="connsiteY0" fmla="*/ 0 h 3790586"/>
              <a:gd name="connsiteX1" fmla="*/ 11750040 w 11750040"/>
              <a:gd name="connsiteY1" fmla="*/ 0 h 3790586"/>
              <a:gd name="connsiteX2" fmla="*/ 11750040 w 11750040"/>
              <a:gd name="connsiteY2" fmla="*/ 3790586 h 3790586"/>
              <a:gd name="connsiteX3" fmla="*/ 0 w 11750040"/>
              <a:gd name="connsiteY3" fmla="*/ 3790586 h 3790586"/>
              <a:gd name="connsiteX4" fmla="*/ 0 w 11750040"/>
              <a:gd name="connsiteY4" fmla="*/ 603695 h 3790586"/>
              <a:gd name="connsiteX5" fmla="*/ 603695 w 11750040"/>
              <a:gd name="connsiteY5" fmla="*/ 0 h 3790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750040" h="3790586">
                <a:moveTo>
                  <a:pt x="603695" y="0"/>
                </a:moveTo>
                <a:lnTo>
                  <a:pt x="11750040" y="0"/>
                </a:lnTo>
                <a:lnTo>
                  <a:pt x="11750040" y="3790586"/>
                </a:lnTo>
                <a:lnTo>
                  <a:pt x="0" y="3790586"/>
                </a:lnTo>
                <a:lnTo>
                  <a:pt x="0" y="603695"/>
                </a:lnTo>
                <a:cubicBezTo>
                  <a:pt x="0" y="270283"/>
                  <a:pt x="270283" y="0"/>
                  <a:pt x="603695" y="0"/>
                </a:cubicBez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a:noAutofit/>
          </a:bodyPr>
          <a:lstStyle>
            <a:lvl1pPr marL="0" indent="0">
              <a:buNone/>
              <a:defRPr/>
            </a:lvl1pPr>
          </a:lstStyle>
          <a:p>
            <a:endParaRPr lang="en-US" dirty="0"/>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137160" y="40460"/>
            <a:ext cx="3494314" cy="338328"/>
          </a:xfrm>
        </p:spPr>
        <p:txBody>
          <a:bodyPr/>
          <a:lstStyle/>
          <a:p>
            <a:fld id="{58567813-D47B-4BA9-A366-45E7794B6608}" type="datetime1">
              <a:rPr lang="en-US" smtClean="0"/>
              <a:t>11/14/2025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8876521" y="40460"/>
            <a:ext cx="2805405" cy="338328"/>
          </a:xfrm>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a:xfrm>
            <a:off x="11632162" y="40460"/>
            <a:ext cx="429207" cy="338328"/>
          </a:xfrm>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370493780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Content Photo 1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8311896" y="1078992"/>
            <a:ext cx="3273552" cy="1947672"/>
          </a:xfrm>
        </p:spPr>
        <p:txBody>
          <a:bodyPr anchor="b"/>
          <a:lstStyle/>
          <a:p>
            <a:r>
              <a:rPr lang="en-US"/>
              <a:t>Click to edit Master title style</a:t>
            </a:r>
          </a:p>
        </p:txBody>
      </p:sp>
      <p:sp>
        <p:nvSpPr>
          <p:cNvPr id="11" name="Picture Placeholder 3">
            <a:extLst>
              <a:ext uri="{FF2B5EF4-FFF2-40B4-BE49-F238E27FC236}">
                <a16:creationId xmlns:a16="http://schemas.microsoft.com/office/drawing/2014/main" id="{8073E866-A871-62F7-1E54-F2A44278F834}"/>
              </a:ext>
            </a:extLst>
          </p:cNvPr>
          <p:cNvSpPr>
            <a:spLocks noGrp="1"/>
          </p:cNvSpPr>
          <p:nvPr>
            <p:ph type="pic" sz="quarter" idx="15"/>
          </p:nvPr>
        </p:nvSpPr>
        <p:spPr>
          <a:xfrm>
            <a:off x="0" y="0"/>
            <a:ext cx="7734300" cy="6399152"/>
          </a:xfrm>
          <a:custGeom>
            <a:avLst/>
            <a:gdLst>
              <a:gd name="connsiteX0" fmla="*/ 0 w 7734300"/>
              <a:gd name="connsiteY0" fmla="*/ 0 h 6399152"/>
              <a:gd name="connsiteX1" fmla="*/ 7734300 w 7734300"/>
              <a:gd name="connsiteY1" fmla="*/ 0 h 6399152"/>
              <a:gd name="connsiteX2" fmla="*/ 7734300 w 7734300"/>
              <a:gd name="connsiteY2" fmla="*/ 5797156 h 6399152"/>
              <a:gd name="connsiteX3" fmla="*/ 7132304 w 7734300"/>
              <a:gd name="connsiteY3" fmla="*/ 6399152 h 6399152"/>
              <a:gd name="connsiteX4" fmla="*/ 0 w 7734300"/>
              <a:gd name="connsiteY4" fmla="*/ 6399152 h 6399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34300" h="6399152">
                <a:moveTo>
                  <a:pt x="0" y="0"/>
                </a:moveTo>
                <a:lnTo>
                  <a:pt x="7734300" y="0"/>
                </a:lnTo>
                <a:lnTo>
                  <a:pt x="7734300" y="5797156"/>
                </a:lnTo>
                <a:cubicBezTo>
                  <a:pt x="7734300" y="6129629"/>
                  <a:pt x="7464777" y="6399152"/>
                  <a:pt x="7132304" y="6399152"/>
                </a:cubicBezTo>
                <a:lnTo>
                  <a:pt x="0" y="6399152"/>
                </a:ln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a:noAutofit/>
          </a:bodyPr>
          <a:lstStyle>
            <a:lvl1pPr marL="0" indent="0">
              <a:buNone/>
              <a:defRPr/>
            </a:lvl1pPr>
          </a:lstStyle>
          <a:p>
            <a:endParaRPr lang="en-US" dirty="0"/>
          </a:p>
        </p:txBody>
      </p:sp>
      <p:sp>
        <p:nvSpPr>
          <p:cNvPr id="8" name="Content Placeholder 7">
            <a:extLst>
              <a:ext uri="{FF2B5EF4-FFF2-40B4-BE49-F238E27FC236}">
                <a16:creationId xmlns:a16="http://schemas.microsoft.com/office/drawing/2014/main" id="{6E0D00CE-C191-6DE5-9D82-7EFB59BC3739}"/>
              </a:ext>
            </a:extLst>
          </p:cNvPr>
          <p:cNvSpPr>
            <a:spLocks noGrp="1"/>
          </p:cNvSpPr>
          <p:nvPr>
            <p:ph sz="quarter" idx="14"/>
          </p:nvPr>
        </p:nvSpPr>
        <p:spPr>
          <a:xfrm>
            <a:off x="8311896" y="3099816"/>
            <a:ext cx="3273552" cy="2953512"/>
          </a:xfrm>
        </p:spPr>
        <p:txBody>
          <a:bodyPr>
            <a:normAutofit/>
          </a:bodyPr>
          <a:lstStyle>
            <a:lvl1pPr marL="285750" indent="-285750">
              <a:buFont typeface="Arial" panose="020B0604020202020204" pitchFamily="34" charset="0"/>
              <a:buChar char="•"/>
              <a:defRPr sz="1600"/>
            </a:lvl1pPr>
            <a:lvl2pPr marL="514350" indent="-285750">
              <a:buFont typeface="Arial" panose="020B0604020202020204" pitchFamily="34" charset="0"/>
              <a:buChar char="•"/>
              <a:defRPr sz="1400"/>
            </a:lvl2pPr>
            <a:lvl3pPr marL="628650" indent="-171450">
              <a:buFont typeface="Arial" panose="020B0604020202020204" pitchFamily="34" charset="0"/>
              <a:buChar char="•"/>
              <a:defRPr sz="1200"/>
            </a:lvl3pPr>
            <a:lvl4pPr marL="857250" indent="-171450">
              <a:buFont typeface="Arial" panose="020B0604020202020204" pitchFamily="34" charset="0"/>
              <a:buChar char="•"/>
              <a:defRPr sz="1100"/>
            </a:lvl4pPr>
            <a:lvl5pPr marL="1085850" indent="-171450">
              <a:buFont typeface="Arial" panose="020B0604020202020204" pitchFamily="34" charset="0"/>
              <a:buChar char="•"/>
              <a:defRPr sz="105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lvl1pPr>
              <a:defRPr>
                <a:solidFill>
                  <a:schemeClr val="tx1"/>
                </a:solidFill>
                <a:effectLst/>
              </a:defRPr>
            </a:lvl1pPr>
          </a:lstStyle>
          <a:p>
            <a:fld id="{D3C75A4F-7395-44C0-9A76-83F0F6EA512A}" type="datetime1">
              <a:rPr lang="en-US" smtClean="0"/>
              <a:t>11/14/2025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400634010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Content Photo 1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321733" y="5111854"/>
            <a:ext cx="3945468" cy="1389888"/>
          </a:xfrm>
        </p:spPr>
        <p:txBody>
          <a:bodyPr anchor="t">
            <a:normAutofit/>
          </a:bodyPr>
          <a:lstStyle>
            <a:lvl1pPr>
              <a:defRPr sz="3200"/>
            </a:lvl1pPr>
          </a:lstStyle>
          <a:p>
            <a:r>
              <a:rPr lang="en-US"/>
              <a:t>Click to edit Master title style</a:t>
            </a:r>
          </a:p>
        </p:txBody>
      </p:sp>
      <p:sp>
        <p:nvSpPr>
          <p:cNvPr id="8" name="Content Placeholder 7">
            <a:extLst>
              <a:ext uri="{FF2B5EF4-FFF2-40B4-BE49-F238E27FC236}">
                <a16:creationId xmlns:a16="http://schemas.microsoft.com/office/drawing/2014/main" id="{C3D15418-1E32-0501-0E66-54FC2DD08E39}"/>
              </a:ext>
            </a:extLst>
          </p:cNvPr>
          <p:cNvSpPr>
            <a:spLocks noGrp="1"/>
          </p:cNvSpPr>
          <p:nvPr>
            <p:ph sz="quarter" idx="14"/>
          </p:nvPr>
        </p:nvSpPr>
        <p:spPr>
          <a:xfrm>
            <a:off x="5584372" y="5111854"/>
            <a:ext cx="6168356" cy="1389888"/>
          </a:xfrm>
        </p:spPr>
        <p:txBody>
          <a:bodyPr>
            <a:noAutofit/>
          </a:bodyPr>
          <a:lstStyle>
            <a:lvl1pPr marL="0" indent="0">
              <a:buFont typeface="Arial" panose="020B0604020202020204" pitchFamily="34" charset="0"/>
              <a:buNone/>
              <a:defRPr sz="1400"/>
            </a:lvl1pPr>
            <a:lvl2pPr marL="228600" indent="0">
              <a:buFont typeface="Arial" panose="020B0604020202020204" pitchFamily="34" charset="0"/>
              <a:buNone/>
              <a:defRPr sz="1200"/>
            </a:lvl2pPr>
            <a:lvl3pPr marL="457200" indent="0">
              <a:buFont typeface="Arial" panose="020B0604020202020204" pitchFamily="34" charset="0"/>
              <a:buNone/>
              <a:defRPr sz="1100"/>
            </a:lvl3pPr>
            <a:lvl4pPr marL="685800" indent="0">
              <a:buFont typeface="Arial" panose="020B0604020202020204" pitchFamily="34" charset="0"/>
              <a:buNone/>
              <a:defRPr sz="1050"/>
            </a:lvl4pPr>
            <a:lvl5pPr marL="914400" indent="0">
              <a:buFont typeface="Arial" panose="020B0604020202020204" pitchFamily="34" charset="0"/>
              <a:buNone/>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Picture Placeholder 8">
            <a:extLst>
              <a:ext uri="{FF2B5EF4-FFF2-40B4-BE49-F238E27FC236}">
                <a16:creationId xmlns:a16="http://schemas.microsoft.com/office/drawing/2014/main" id="{815B30A2-D0D1-DED2-1133-A673CEA16AE9}"/>
              </a:ext>
            </a:extLst>
          </p:cNvPr>
          <p:cNvSpPr>
            <a:spLocks noGrp="1"/>
          </p:cNvSpPr>
          <p:nvPr>
            <p:ph type="pic" sz="quarter" idx="15"/>
          </p:nvPr>
        </p:nvSpPr>
        <p:spPr>
          <a:xfrm>
            <a:off x="0" y="0"/>
            <a:ext cx="11750040" cy="4724868"/>
          </a:xfrm>
          <a:custGeom>
            <a:avLst/>
            <a:gdLst>
              <a:gd name="connsiteX0" fmla="*/ 0 w 11750040"/>
              <a:gd name="connsiteY0" fmla="*/ 0 h 4724868"/>
              <a:gd name="connsiteX1" fmla="*/ 11750040 w 11750040"/>
              <a:gd name="connsiteY1" fmla="*/ 0 h 4724868"/>
              <a:gd name="connsiteX2" fmla="*/ 11750040 w 11750040"/>
              <a:gd name="connsiteY2" fmla="*/ 4122872 h 4724868"/>
              <a:gd name="connsiteX3" fmla="*/ 11148044 w 11750040"/>
              <a:gd name="connsiteY3" fmla="*/ 4724868 h 4724868"/>
              <a:gd name="connsiteX4" fmla="*/ 0 w 11750040"/>
              <a:gd name="connsiteY4" fmla="*/ 4724868 h 4724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50040" h="4724868">
                <a:moveTo>
                  <a:pt x="0" y="0"/>
                </a:moveTo>
                <a:lnTo>
                  <a:pt x="11750040" y="0"/>
                </a:lnTo>
                <a:lnTo>
                  <a:pt x="11750040" y="4122872"/>
                </a:lnTo>
                <a:cubicBezTo>
                  <a:pt x="11750040" y="4455345"/>
                  <a:pt x="11480517" y="4724868"/>
                  <a:pt x="11148044" y="4724868"/>
                </a:cubicBezTo>
                <a:lnTo>
                  <a:pt x="0" y="4724868"/>
                </a:ln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a:noAutofit/>
          </a:bodyPr>
          <a:lstStyle>
            <a:lvl1pPr marL="0" indent="0">
              <a:buNone/>
              <a:defRPr/>
            </a:lvl1pPr>
          </a:lstStyle>
          <a:p>
            <a:endParaRPr lang="en-US" dirty="0"/>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1B2EEDCC-520A-464B-900A-5F7E0E1FFC43}" type="datetime1">
              <a:rPr lang="en-US" smtClean="0"/>
              <a:t>11/14/2025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87933651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Content Photo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5550408" y="548640"/>
            <a:ext cx="6035040" cy="1143000"/>
          </a:xfrm>
        </p:spPr>
        <p:txBody>
          <a:bodyPr anchor="b"/>
          <a:lstStyle/>
          <a:p>
            <a:r>
              <a:rPr lang="en-US"/>
              <a:t>Click to edit Master title style</a:t>
            </a:r>
          </a:p>
        </p:txBody>
      </p:sp>
      <p:sp>
        <p:nvSpPr>
          <p:cNvPr id="11" name="Picture Placeholder 3">
            <a:extLst>
              <a:ext uri="{FF2B5EF4-FFF2-40B4-BE49-F238E27FC236}">
                <a16:creationId xmlns:a16="http://schemas.microsoft.com/office/drawing/2014/main" id="{C1AB8ED2-AD91-CB22-5624-BD41AB32529E}"/>
              </a:ext>
            </a:extLst>
          </p:cNvPr>
          <p:cNvSpPr>
            <a:spLocks noGrp="1"/>
          </p:cNvSpPr>
          <p:nvPr>
            <p:ph type="pic" sz="quarter" idx="15"/>
          </p:nvPr>
        </p:nvSpPr>
        <p:spPr>
          <a:xfrm>
            <a:off x="0" y="0"/>
            <a:ext cx="4844052" cy="6399152"/>
          </a:xfrm>
          <a:custGeom>
            <a:avLst/>
            <a:gdLst>
              <a:gd name="connsiteX0" fmla="*/ 0 w 4844052"/>
              <a:gd name="connsiteY0" fmla="*/ 0 h 6399152"/>
              <a:gd name="connsiteX1" fmla="*/ 4844052 w 4844052"/>
              <a:gd name="connsiteY1" fmla="*/ 0 h 6399152"/>
              <a:gd name="connsiteX2" fmla="*/ 4844052 w 4844052"/>
              <a:gd name="connsiteY2" fmla="*/ 5795922 h 6399152"/>
              <a:gd name="connsiteX3" fmla="*/ 4240822 w 4844052"/>
              <a:gd name="connsiteY3" fmla="*/ 6399152 h 6399152"/>
              <a:gd name="connsiteX4" fmla="*/ 0 w 4844052"/>
              <a:gd name="connsiteY4" fmla="*/ 6399152 h 6399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052" h="6399152">
                <a:moveTo>
                  <a:pt x="0" y="0"/>
                </a:moveTo>
                <a:lnTo>
                  <a:pt x="4844052" y="0"/>
                </a:lnTo>
                <a:lnTo>
                  <a:pt x="4844052" y="5795922"/>
                </a:lnTo>
                <a:cubicBezTo>
                  <a:pt x="4844052" y="6129077"/>
                  <a:pt x="4573977" y="6399152"/>
                  <a:pt x="4240822" y="6399152"/>
                </a:cubicBezTo>
                <a:lnTo>
                  <a:pt x="0" y="6399152"/>
                </a:ln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a:noAutofit/>
          </a:bodyPr>
          <a:lstStyle>
            <a:lvl1pPr marL="0" indent="0">
              <a:buNone/>
              <a:defRPr/>
            </a:lvl1pPr>
          </a:lstStyle>
          <a:p>
            <a:endParaRPr lang="en-US" dirty="0"/>
          </a:p>
        </p:txBody>
      </p:sp>
      <p:sp>
        <p:nvSpPr>
          <p:cNvPr id="8" name="Content Placeholder 7">
            <a:extLst>
              <a:ext uri="{FF2B5EF4-FFF2-40B4-BE49-F238E27FC236}">
                <a16:creationId xmlns:a16="http://schemas.microsoft.com/office/drawing/2014/main" id="{818B74D6-CD72-B859-C229-60DB988B25E3}"/>
              </a:ext>
            </a:extLst>
          </p:cNvPr>
          <p:cNvSpPr>
            <a:spLocks noGrp="1"/>
          </p:cNvSpPr>
          <p:nvPr>
            <p:ph sz="quarter" idx="14"/>
          </p:nvPr>
        </p:nvSpPr>
        <p:spPr>
          <a:xfrm>
            <a:off x="5550408" y="1828800"/>
            <a:ext cx="6035040" cy="44897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lvl1pPr>
              <a:defRPr>
                <a:solidFill>
                  <a:schemeClr val="tx1"/>
                </a:solidFill>
                <a:effectLst/>
              </a:defRPr>
            </a:lvl1pPr>
          </a:lstStyle>
          <a:p>
            <a:fld id="{B36C1D43-E95A-44CE-BF39-AC264176BC74}" type="datetime1">
              <a:rPr lang="en-US" smtClean="0"/>
              <a:t>11/14/2025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151146996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Content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29768" y="548640"/>
            <a:ext cx="6135624" cy="1143000"/>
          </a:xfrm>
        </p:spPr>
        <p:txBody>
          <a:bodyPr anchor="b"/>
          <a:lstStyle/>
          <a:p>
            <a:r>
              <a:rPr lang="en-US"/>
              <a:t>Click to edit Master title style</a:t>
            </a:r>
          </a:p>
        </p:txBody>
      </p:sp>
      <p:sp>
        <p:nvSpPr>
          <p:cNvPr id="8" name="Content Placeholder 7">
            <a:extLst>
              <a:ext uri="{FF2B5EF4-FFF2-40B4-BE49-F238E27FC236}">
                <a16:creationId xmlns:a16="http://schemas.microsoft.com/office/drawing/2014/main" id="{07755DB3-9272-8E5E-039F-AC14A2C07898}"/>
              </a:ext>
            </a:extLst>
          </p:cNvPr>
          <p:cNvSpPr>
            <a:spLocks noGrp="1"/>
          </p:cNvSpPr>
          <p:nvPr>
            <p:ph sz="quarter" idx="14"/>
          </p:nvPr>
        </p:nvSpPr>
        <p:spPr>
          <a:xfrm>
            <a:off x="429768" y="1828800"/>
            <a:ext cx="6135624" cy="44897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Picture Placeholder 3">
            <a:extLst>
              <a:ext uri="{FF2B5EF4-FFF2-40B4-BE49-F238E27FC236}">
                <a16:creationId xmlns:a16="http://schemas.microsoft.com/office/drawing/2014/main" id="{D436AA50-FCF9-9A32-68F8-A124C794908D}"/>
              </a:ext>
            </a:extLst>
          </p:cNvPr>
          <p:cNvSpPr>
            <a:spLocks noGrp="1"/>
          </p:cNvSpPr>
          <p:nvPr>
            <p:ph type="pic" sz="quarter" idx="15"/>
          </p:nvPr>
        </p:nvSpPr>
        <p:spPr>
          <a:xfrm>
            <a:off x="7353304" y="0"/>
            <a:ext cx="4838696" cy="6399152"/>
          </a:xfrm>
          <a:custGeom>
            <a:avLst/>
            <a:gdLst>
              <a:gd name="connsiteX0" fmla="*/ 0 w 4838696"/>
              <a:gd name="connsiteY0" fmla="*/ 0 h 6399152"/>
              <a:gd name="connsiteX1" fmla="*/ 4838696 w 4838696"/>
              <a:gd name="connsiteY1" fmla="*/ 0 h 6399152"/>
              <a:gd name="connsiteX2" fmla="*/ 4838696 w 4838696"/>
              <a:gd name="connsiteY2" fmla="*/ 6399152 h 6399152"/>
              <a:gd name="connsiteX3" fmla="*/ 603230 w 4838696"/>
              <a:gd name="connsiteY3" fmla="*/ 6399152 h 6399152"/>
              <a:gd name="connsiteX4" fmla="*/ 0 w 4838696"/>
              <a:gd name="connsiteY4" fmla="*/ 5795922 h 6399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38696" h="6399152">
                <a:moveTo>
                  <a:pt x="0" y="0"/>
                </a:moveTo>
                <a:lnTo>
                  <a:pt x="4838696" y="0"/>
                </a:lnTo>
                <a:lnTo>
                  <a:pt x="4838696" y="6399152"/>
                </a:lnTo>
                <a:lnTo>
                  <a:pt x="603230" y="6399152"/>
                </a:lnTo>
                <a:cubicBezTo>
                  <a:pt x="270075" y="6399152"/>
                  <a:pt x="0" y="6129077"/>
                  <a:pt x="0" y="5795922"/>
                </a:cubicBez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a:noAutofit/>
          </a:bodyPr>
          <a:lstStyle>
            <a:lvl1pPr marL="0" indent="0">
              <a:buNone/>
              <a:defRPr/>
            </a:lvl1pPr>
          </a:lstStyle>
          <a:p>
            <a:endParaRPr lang="en-US" dirty="0"/>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6F84395D-714C-468A-B505-16E3BDC41D6C}" type="datetime1">
              <a:rPr lang="en-US" smtClean="0"/>
              <a:t>11/14/2025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lvl1pPr>
              <a:defRPr>
                <a:solidFill>
                  <a:schemeClr val="tx1"/>
                </a:solidFill>
                <a:effectLst/>
              </a:defRPr>
            </a:lvl1p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lvl1pPr>
              <a:defRPr>
                <a:solidFill>
                  <a:schemeClr val="tx1"/>
                </a:solidFill>
                <a:effectLst/>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415531211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Content Photo 7">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7196328" y="320040"/>
            <a:ext cx="4389120" cy="932688"/>
          </a:xfrm>
        </p:spPr>
        <p:txBody>
          <a:bodyPr anchor="b"/>
          <a:lstStyle/>
          <a:p>
            <a:r>
              <a:rPr lang="en-US"/>
              <a:t>Click to edit Master title style</a:t>
            </a:r>
          </a:p>
        </p:txBody>
      </p:sp>
      <p:sp>
        <p:nvSpPr>
          <p:cNvPr id="11" name="Picture Placeholder 9">
            <a:extLst>
              <a:ext uri="{FF2B5EF4-FFF2-40B4-BE49-F238E27FC236}">
                <a16:creationId xmlns:a16="http://schemas.microsoft.com/office/drawing/2014/main" id="{6B8A8E1B-B99E-8C69-154E-2FAADB07D510}"/>
              </a:ext>
            </a:extLst>
          </p:cNvPr>
          <p:cNvSpPr>
            <a:spLocks noGrp="1"/>
          </p:cNvSpPr>
          <p:nvPr>
            <p:ph type="pic" sz="quarter" idx="15"/>
          </p:nvPr>
        </p:nvSpPr>
        <p:spPr>
          <a:xfrm>
            <a:off x="0" y="0"/>
            <a:ext cx="6591300" cy="6399152"/>
          </a:xfrm>
          <a:custGeom>
            <a:avLst/>
            <a:gdLst>
              <a:gd name="connsiteX0" fmla="*/ 0 w 6591300"/>
              <a:gd name="connsiteY0" fmla="*/ 0 h 6399152"/>
              <a:gd name="connsiteX1" fmla="*/ 6591300 w 6591300"/>
              <a:gd name="connsiteY1" fmla="*/ 0 h 6399152"/>
              <a:gd name="connsiteX2" fmla="*/ 6591300 w 6591300"/>
              <a:gd name="connsiteY2" fmla="*/ 5797156 h 6399152"/>
              <a:gd name="connsiteX3" fmla="*/ 5989304 w 6591300"/>
              <a:gd name="connsiteY3" fmla="*/ 6399152 h 6399152"/>
              <a:gd name="connsiteX4" fmla="*/ 0 w 6591300"/>
              <a:gd name="connsiteY4" fmla="*/ 6399152 h 6399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91300" h="6399152">
                <a:moveTo>
                  <a:pt x="0" y="0"/>
                </a:moveTo>
                <a:lnTo>
                  <a:pt x="6591300" y="0"/>
                </a:lnTo>
                <a:lnTo>
                  <a:pt x="6591300" y="5797156"/>
                </a:lnTo>
                <a:cubicBezTo>
                  <a:pt x="6591300" y="6129629"/>
                  <a:pt x="6321777" y="6399152"/>
                  <a:pt x="5989304" y="6399152"/>
                </a:cubicBezTo>
                <a:lnTo>
                  <a:pt x="0" y="6399152"/>
                </a:ln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a:noAutofit/>
          </a:bodyPr>
          <a:lstStyle>
            <a:lvl1pPr marL="0" indent="0">
              <a:buNone/>
              <a:defRPr/>
            </a:lvl1pPr>
          </a:lstStyle>
          <a:p>
            <a:endParaRPr lang="en-US" dirty="0"/>
          </a:p>
        </p:txBody>
      </p:sp>
      <p:sp>
        <p:nvSpPr>
          <p:cNvPr id="8" name="Content Placeholder 7">
            <a:extLst>
              <a:ext uri="{FF2B5EF4-FFF2-40B4-BE49-F238E27FC236}">
                <a16:creationId xmlns:a16="http://schemas.microsoft.com/office/drawing/2014/main" id="{7FF0220E-48F8-B4D9-19DE-7B457C3C221C}"/>
              </a:ext>
            </a:extLst>
          </p:cNvPr>
          <p:cNvSpPr>
            <a:spLocks noGrp="1"/>
          </p:cNvSpPr>
          <p:nvPr>
            <p:ph sz="quarter" idx="14"/>
          </p:nvPr>
        </p:nvSpPr>
        <p:spPr>
          <a:xfrm>
            <a:off x="7196328" y="1380744"/>
            <a:ext cx="4389120" cy="49834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lvl1pPr>
              <a:defRPr>
                <a:solidFill>
                  <a:schemeClr val="tx1"/>
                </a:solidFill>
                <a:effectLst/>
              </a:defRPr>
            </a:lvl1pPr>
          </a:lstStyle>
          <a:p>
            <a:fld id="{4009D615-5030-44BE-B1E7-FCAF557FFC34}" type="datetime1">
              <a:rPr lang="en-US" smtClean="0"/>
              <a:t>11/14/2025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140946738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Content Photo 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29767" y="320040"/>
            <a:ext cx="4573413" cy="932688"/>
          </a:xfrm>
        </p:spPr>
        <p:txBody>
          <a:bodyPr anchor="b"/>
          <a:lstStyle/>
          <a:p>
            <a:r>
              <a:rPr lang="en-US"/>
              <a:t>Click to edit Master title style</a:t>
            </a:r>
          </a:p>
        </p:txBody>
      </p:sp>
      <p:sp>
        <p:nvSpPr>
          <p:cNvPr id="8" name="Content Placeholder 7">
            <a:extLst>
              <a:ext uri="{FF2B5EF4-FFF2-40B4-BE49-F238E27FC236}">
                <a16:creationId xmlns:a16="http://schemas.microsoft.com/office/drawing/2014/main" id="{747AED59-1A26-9C13-8482-7857E7DEFE52}"/>
              </a:ext>
            </a:extLst>
          </p:cNvPr>
          <p:cNvSpPr>
            <a:spLocks noGrp="1"/>
          </p:cNvSpPr>
          <p:nvPr>
            <p:ph sz="quarter" idx="14"/>
          </p:nvPr>
        </p:nvSpPr>
        <p:spPr>
          <a:xfrm>
            <a:off x="429766" y="1380744"/>
            <a:ext cx="4573413" cy="49834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Picture Placeholder 3">
            <a:extLst>
              <a:ext uri="{FF2B5EF4-FFF2-40B4-BE49-F238E27FC236}">
                <a16:creationId xmlns:a16="http://schemas.microsoft.com/office/drawing/2014/main" id="{2BD82EEA-7278-1A73-C95C-473F75B54048}"/>
              </a:ext>
            </a:extLst>
          </p:cNvPr>
          <p:cNvSpPr>
            <a:spLocks noGrp="1"/>
          </p:cNvSpPr>
          <p:nvPr>
            <p:ph type="pic" sz="quarter" idx="15"/>
          </p:nvPr>
        </p:nvSpPr>
        <p:spPr>
          <a:xfrm>
            <a:off x="5737593" y="0"/>
            <a:ext cx="6454407" cy="6399152"/>
          </a:xfrm>
          <a:custGeom>
            <a:avLst/>
            <a:gdLst>
              <a:gd name="connsiteX0" fmla="*/ 0 w 6454407"/>
              <a:gd name="connsiteY0" fmla="*/ 0 h 6399152"/>
              <a:gd name="connsiteX1" fmla="*/ 6454407 w 6454407"/>
              <a:gd name="connsiteY1" fmla="*/ 0 h 6399152"/>
              <a:gd name="connsiteX2" fmla="*/ 6454407 w 6454407"/>
              <a:gd name="connsiteY2" fmla="*/ 6399152 h 6399152"/>
              <a:gd name="connsiteX3" fmla="*/ 601996 w 6454407"/>
              <a:gd name="connsiteY3" fmla="*/ 6399152 h 6399152"/>
              <a:gd name="connsiteX4" fmla="*/ 0 w 6454407"/>
              <a:gd name="connsiteY4" fmla="*/ 5797156 h 6399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54407" h="6399152">
                <a:moveTo>
                  <a:pt x="0" y="0"/>
                </a:moveTo>
                <a:lnTo>
                  <a:pt x="6454407" y="0"/>
                </a:lnTo>
                <a:lnTo>
                  <a:pt x="6454407" y="6399152"/>
                </a:lnTo>
                <a:lnTo>
                  <a:pt x="601996" y="6399152"/>
                </a:lnTo>
                <a:cubicBezTo>
                  <a:pt x="269523" y="6399152"/>
                  <a:pt x="0" y="6129629"/>
                  <a:pt x="0" y="5797156"/>
                </a:cubicBez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a:noAutofit/>
          </a:bodyPr>
          <a:lstStyle>
            <a:lvl1pPr marL="0" indent="0">
              <a:buNone/>
              <a:defRPr/>
            </a:lvl1pPr>
          </a:lstStyle>
          <a:p>
            <a:endParaRPr lang="en-US" dirty="0"/>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A65D8DDD-BB5E-4F5B-81F2-5E5F98B403C0}" type="datetime1">
              <a:rPr lang="en-US" smtClean="0"/>
              <a:t>11/14/2025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lvl1pPr>
              <a:defRPr>
                <a:solidFill>
                  <a:schemeClr val="tx1"/>
                </a:solidFill>
                <a:effectLst/>
              </a:defRPr>
            </a:lvl1p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lvl1pPr>
              <a:defRPr>
                <a:solidFill>
                  <a:schemeClr val="tx1"/>
                </a:solidFill>
                <a:effectLst/>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210689350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Content Photo 1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29768" y="603504"/>
            <a:ext cx="11155680" cy="970463"/>
          </a:xfrm>
        </p:spPr>
        <p:txBody>
          <a:bodyPr anchor="ctr"/>
          <a:lstStyle/>
          <a:p>
            <a:r>
              <a:rPr lang="en-US"/>
              <a:t>Click to edit Master title style</a:t>
            </a:r>
          </a:p>
        </p:txBody>
      </p:sp>
      <p:sp>
        <p:nvSpPr>
          <p:cNvPr id="9" name="Picture Placeholder 8">
            <a:extLst>
              <a:ext uri="{FF2B5EF4-FFF2-40B4-BE49-F238E27FC236}">
                <a16:creationId xmlns:a16="http://schemas.microsoft.com/office/drawing/2014/main" id="{19C22D85-D675-737B-9F54-B9D7FC819199}"/>
              </a:ext>
            </a:extLst>
          </p:cNvPr>
          <p:cNvSpPr>
            <a:spLocks noGrp="1"/>
          </p:cNvSpPr>
          <p:nvPr>
            <p:ph type="pic" sz="quarter" idx="15"/>
          </p:nvPr>
        </p:nvSpPr>
        <p:spPr>
          <a:xfrm>
            <a:off x="0" y="1828800"/>
            <a:ext cx="6707699" cy="5029200"/>
          </a:xfrm>
          <a:custGeom>
            <a:avLst/>
            <a:gdLst>
              <a:gd name="connsiteX0" fmla="*/ 0 w 6707699"/>
              <a:gd name="connsiteY0" fmla="*/ 0 h 5029200"/>
              <a:gd name="connsiteX1" fmla="*/ 6129259 w 6707699"/>
              <a:gd name="connsiteY1" fmla="*/ 0 h 5029200"/>
              <a:gd name="connsiteX2" fmla="*/ 6707699 w 6707699"/>
              <a:gd name="connsiteY2" fmla="*/ 578440 h 5029200"/>
              <a:gd name="connsiteX3" fmla="*/ 6707699 w 6707699"/>
              <a:gd name="connsiteY3" fmla="*/ 5029200 h 5029200"/>
              <a:gd name="connsiteX4" fmla="*/ 0 w 6707699"/>
              <a:gd name="connsiteY4" fmla="*/ 5029200 h 5029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7699" h="5029200">
                <a:moveTo>
                  <a:pt x="0" y="0"/>
                </a:moveTo>
                <a:lnTo>
                  <a:pt x="6129259" y="0"/>
                </a:lnTo>
                <a:cubicBezTo>
                  <a:pt x="6448723" y="0"/>
                  <a:pt x="6707699" y="258976"/>
                  <a:pt x="6707699" y="578440"/>
                </a:cubicBezTo>
                <a:lnTo>
                  <a:pt x="6707699" y="5029200"/>
                </a:lnTo>
                <a:lnTo>
                  <a:pt x="0" y="5029200"/>
                </a:ln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a:noAutofit/>
          </a:bodyPr>
          <a:lstStyle>
            <a:lvl1pPr marL="0" indent="0">
              <a:buNone/>
              <a:defRPr/>
            </a:lvl1pPr>
          </a:lstStyle>
          <a:p>
            <a:endParaRPr lang="en-US" dirty="0"/>
          </a:p>
        </p:txBody>
      </p:sp>
      <p:sp>
        <p:nvSpPr>
          <p:cNvPr id="8" name="Content Placeholder 7">
            <a:extLst>
              <a:ext uri="{FF2B5EF4-FFF2-40B4-BE49-F238E27FC236}">
                <a16:creationId xmlns:a16="http://schemas.microsoft.com/office/drawing/2014/main" id="{C1897688-419F-6EB2-5CC1-DC14924E5FC3}"/>
              </a:ext>
            </a:extLst>
          </p:cNvPr>
          <p:cNvSpPr>
            <a:spLocks noGrp="1"/>
          </p:cNvSpPr>
          <p:nvPr>
            <p:ph sz="quarter" idx="14"/>
          </p:nvPr>
        </p:nvSpPr>
        <p:spPr>
          <a:xfrm>
            <a:off x="7389302" y="1828800"/>
            <a:ext cx="4196146" cy="45037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7389302" y="6492240"/>
            <a:ext cx="1280160" cy="338328"/>
          </a:xfrm>
        </p:spPr>
        <p:txBody>
          <a:bodyPr/>
          <a:lstStyle/>
          <a:p>
            <a:fld id="{083588C5-4E32-4E6E-80AB-32A6125C957F}" type="datetime1">
              <a:rPr lang="en-US" smtClean="0"/>
              <a:t>11/14/2025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8669462" y="6492240"/>
            <a:ext cx="2888554" cy="338328"/>
          </a:xfrm>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40395271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1_Section Header">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D06AF-EF87-8489-2C82-DEB90B7EFE0C}"/>
              </a:ext>
            </a:extLst>
          </p:cNvPr>
          <p:cNvSpPr>
            <a:spLocks noGrp="1"/>
          </p:cNvSpPr>
          <p:nvPr>
            <p:ph type="title"/>
          </p:nvPr>
        </p:nvSpPr>
        <p:spPr>
          <a:xfrm>
            <a:off x="431172" y="553616"/>
            <a:ext cx="7914087" cy="4008859"/>
          </a:xfrm>
        </p:spPr>
        <p:txBody>
          <a:bodyPr anchor="t">
            <a:normAutofit/>
          </a:bodyPr>
          <a:lstStyle>
            <a:lvl1pPr>
              <a:defRPr sz="6000" cap="all" baseline="0"/>
            </a:lvl1pPr>
          </a:lstStyle>
          <a:p>
            <a:r>
              <a:rPr lang="en-US"/>
              <a:t>Click to edit Master title style</a:t>
            </a:r>
          </a:p>
        </p:txBody>
      </p:sp>
      <p:sp>
        <p:nvSpPr>
          <p:cNvPr id="3" name="Text Placeholder 2">
            <a:extLst>
              <a:ext uri="{FF2B5EF4-FFF2-40B4-BE49-F238E27FC236}">
                <a16:creationId xmlns:a16="http://schemas.microsoft.com/office/drawing/2014/main" id="{308E5678-CA38-1318-9EA2-5E0A4F9A59BA}"/>
              </a:ext>
            </a:extLst>
          </p:cNvPr>
          <p:cNvSpPr>
            <a:spLocks noGrp="1"/>
          </p:cNvSpPr>
          <p:nvPr>
            <p:ph type="body" idx="1"/>
          </p:nvPr>
        </p:nvSpPr>
        <p:spPr>
          <a:xfrm>
            <a:off x="431172" y="5088156"/>
            <a:ext cx="7914087" cy="1166648"/>
          </a:xfrm>
        </p:spPr>
        <p:txBody>
          <a:bodyPr anchor="b">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4E99186-7E5A-60AF-DE69-5C7DA71611AB}"/>
              </a:ext>
            </a:extLst>
          </p:cNvPr>
          <p:cNvSpPr>
            <a:spLocks noGrp="1"/>
          </p:cNvSpPr>
          <p:nvPr>
            <p:ph type="dt" sz="half" idx="10"/>
          </p:nvPr>
        </p:nvSpPr>
        <p:spPr>
          <a:xfrm>
            <a:off x="431172" y="6490524"/>
            <a:ext cx="2841959" cy="336141"/>
          </a:xfrm>
        </p:spPr>
        <p:txBody>
          <a:bodyPr/>
          <a:lstStyle/>
          <a:p>
            <a:fld id="{91AF1D09-6B76-4716-AD3D-9F53166D3BF5}" type="datetime1">
              <a:rPr lang="en-US" smtClean="0"/>
              <a:t>11/14/2025</a:t>
            </a:fld>
            <a:endParaRPr lang="en-US" dirty="0"/>
          </a:p>
        </p:txBody>
      </p:sp>
      <p:sp>
        <p:nvSpPr>
          <p:cNvPr id="5" name="Footer Placeholder 4">
            <a:extLst>
              <a:ext uri="{FF2B5EF4-FFF2-40B4-BE49-F238E27FC236}">
                <a16:creationId xmlns:a16="http://schemas.microsoft.com/office/drawing/2014/main" id="{82FA13D1-1FBA-E820-323B-77B41F1A665D}"/>
              </a:ext>
            </a:extLst>
          </p:cNvPr>
          <p:cNvSpPr>
            <a:spLocks noGrp="1"/>
          </p:cNvSpPr>
          <p:nvPr>
            <p:ph type="ftr" sz="quarter" idx="11"/>
          </p:nvPr>
        </p:nvSpPr>
        <p:spPr>
          <a:xfrm>
            <a:off x="8893370" y="6490524"/>
            <a:ext cx="2662834" cy="336141"/>
          </a:xfrm>
        </p:spPr>
        <p:txBody>
          <a:bodyPr/>
          <a:lstStyle/>
          <a:p>
            <a:r>
              <a:rPr lang="en-US" dirty="0"/>
              <a:t>Sample Footer Text</a:t>
            </a:r>
          </a:p>
        </p:txBody>
      </p:sp>
      <p:sp>
        <p:nvSpPr>
          <p:cNvPr id="6" name="Slide Number Placeholder 5">
            <a:extLst>
              <a:ext uri="{FF2B5EF4-FFF2-40B4-BE49-F238E27FC236}">
                <a16:creationId xmlns:a16="http://schemas.microsoft.com/office/drawing/2014/main" id="{FB39BE85-85F6-4636-C651-D87CC969A49E}"/>
              </a:ext>
            </a:extLst>
          </p:cNvPr>
          <p:cNvSpPr>
            <a:spLocks noGrp="1"/>
          </p:cNvSpPr>
          <p:nvPr>
            <p:ph type="sldNum" sz="quarter" idx="12"/>
          </p:nvPr>
        </p:nvSpPr>
        <p:spPr/>
        <p:txBody>
          <a:bodyPr/>
          <a:lstStyle/>
          <a:p>
            <a:fld id="{84C450F2-3BB4-4AE4-8A35-A9D7AEA4C850}" type="slidenum">
              <a:rPr lang="en-US" smtClean="0"/>
              <a:t>‹#›</a:t>
            </a:fld>
            <a:endParaRPr lang="en-US" dirty="0"/>
          </a:p>
        </p:txBody>
      </p:sp>
    </p:spTree>
    <p:extLst>
      <p:ext uri="{BB962C8B-B14F-4D97-AF65-F5344CB8AC3E}">
        <p14:creationId xmlns:p14="http://schemas.microsoft.com/office/powerpoint/2010/main" val="352381336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Content Photo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820076" y="320040"/>
            <a:ext cx="6766560" cy="932688"/>
          </a:xfrm>
        </p:spPr>
        <p:txBody>
          <a:bodyPr anchor="b"/>
          <a:lstStyle/>
          <a:p>
            <a:r>
              <a:rPr lang="en-US"/>
              <a:t>Click to edit Master title style</a:t>
            </a:r>
          </a:p>
        </p:txBody>
      </p:sp>
      <p:sp>
        <p:nvSpPr>
          <p:cNvPr id="11" name="Picture Placeholder 3">
            <a:extLst>
              <a:ext uri="{FF2B5EF4-FFF2-40B4-BE49-F238E27FC236}">
                <a16:creationId xmlns:a16="http://schemas.microsoft.com/office/drawing/2014/main" id="{1B32E518-8213-A79A-7E36-BA4D782F8ED4}"/>
              </a:ext>
            </a:extLst>
          </p:cNvPr>
          <p:cNvSpPr>
            <a:spLocks noGrp="1"/>
          </p:cNvSpPr>
          <p:nvPr>
            <p:ph type="pic" sz="quarter" idx="15"/>
          </p:nvPr>
        </p:nvSpPr>
        <p:spPr>
          <a:xfrm>
            <a:off x="0" y="0"/>
            <a:ext cx="4147926" cy="6399152"/>
          </a:xfrm>
          <a:custGeom>
            <a:avLst/>
            <a:gdLst>
              <a:gd name="connsiteX0" fmla="*/ 0 w 4147926"/>
              <a:gd name="connsiteY0" fmla="*/ 0 h 6399152"/>
              <a:gd name="connsiteX1" fmla="*/ 4147926 w 4147926"/>
              <a:gd name="connsiteY1" fmla="*/ 0 h 6399152"/>
              <a:gd name="connsiteX2" fmla="*/ 4147926 w 4147926"/>
              <a:gd name="connsiteY2" fmla="*/ 5795922 h 6399152"/>
              <a:gd name="connsiteX3" fmla="*/ 3544696 w 4147926"/>
              <a:gd name="connsiteY3" fmla="*/ 6399152 h 6399152"/>
              <a:gd name="connsiteX4" fmla="*/ 0 w 4147926"/>
              <a:gd name="connsiteY4" fmla="*/ 6399152 h 6399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7926" h="6399152">
                <a:moveTo>
                  <a:pt x="0" y="0"/>
                </a:moveTo>
                <a:lnTo>
                  <a:pt x="4147926" y="0"/>
                </a:lnTo>
                <a:lnTo>
                  <a:pt x="4147926" y="5795922"/>
                </a:lnTo>
                <a:cubicBezTo>
                  <a:pt x="4147926" y="6129077"/>
                  <a:pt x="3877851" y="6399152"/>
                  <a:pt x="3544696" y="6399152"/>
                </a:cubicBezTo>
                <a:lnTo>
                  <a:pt x="0" y="6399152"/>
                </a:ln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a:noAutofit/>
          </a:bodyPr>
          <a:lstStyle>
            <a:lvl1pPr marL="0" indent="0">
              <a:buNone/>
              <a:defRPr/>
            </a:lvl1pPr>
          </a:lstStyle>
          <a:p>
            <a:endParaRPr lang="en-US" dirty="0"/>
          </a:p>
        </p:txBody>
      </p:sp>
      <p:sp>
        <p:nvSpPr>
          <p:cNvPr id="8" name="Content Placeholder 7">
            <a:extLst>
              <a:ext uri="{FF2B5EF4-FFF2-40B4-BE49-F238E27FC236}">
                <a16:creationId xmlns:a16="http://schemas.microsoft.com/office/drawing/2014/main" id="{818B74D6-CD72-B859-C229-60DB988B25E3}"/>
              </a:ext>
            </a:extLst>
          </p:cNvPr>
          <p:cNvSpPr>
            <a:spLocks noGrp="1"/>
          </p:cNvSpPr>
          <p:nvPr>
            <p:ph sz="quarter" idx="14"/>
          </p:nvPr>
        </p:nvSpPr>
        <p:spPr>
          <a:xfrm>
            <a:off x="4820076" y="1380744"/>
            <a:ext cx="6766560" cy="49834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lvl1pPr>
              <a:defRPr>
                <a:solidFill>
                  <a:schemeClr val="tx1"/>
                </a:solidFill>
                <a:effectLst/>
              </a:defRPr>
            </a:lvl1pPr>
          </a:lstStyle>
          <a:p>
            <a:fld id="{B337EAFE-6A88-4B1F-9ABC-CA3CFB830DD6}" type="datetime1">
              <a:rPr lang="en-US" smtClean="0"/>
              <a:t>11/14/2025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405138245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Content Photo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29768" y="320040"/>
            <a:ext cx="6858000" cy="932688"/>
          </a:xfrm>
        </p:spPr>
        <p:txBody>
          <a:bodyPr anchor="b"/>
          <a:lstStyle/>
          <a:p>
            <a:r>
              <a:rPr lang="en-US"/>
              <a:t>Click to edit Master title style</a:t>
            </a:r>
          </a:p>
        </p:txBody>
      </p:sp>
      <p:sp>
        <p:nvSpPr>
          <p:cNvPr id="8" name="Content Placeholder 7">
            <a:extLst>
              <a:ext uri="{FF2B5EF4-FFF2-40B4-BE49-F238E27FC236}">
                <a16:creationId xmlns:a16="http://schemas.microsoft.com/office/drawing/2014/main" id="{07755DB3-9272-8E5E-039F-AC14A2C07898}"/>
              </a:ext>
            </a:extLst>
          </p:cNvPr>
          <p:cNvSpPr>
            <a:spLocks noGrp="1"/>
          </p:cNvSpPr>
          <p:nvPr>
            <p:ph sz="quarter" idx="14"/>
          </p:nvPr>
        </p:nvSpPr>
        <p:spPr>
          <a:xfrm>
            <a:off x="429768" y="1380744"/>
            <a:ext cx="6858000" cy="49834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Picture Placeholder 3">
            <a:extLst>
              <a:ext uri="{FF2B5EF4-FFF2-40B4-BE49-F238E27FC236}">
                <a16:creationId xmlns:a16="http://schemas.microsoft.com/office/drawing/2014/main" id="{22444857-0BC3-ACAE-DBB1-5D530AA35ED8}"/>
              </a:ext>
            </a:extLst>
          </p:cNvPr>
          <p:cNvSpPr>
            <a:spLocks noGrp="1"/>
          </p:cNvSpPr>
          <p:nvPr>
            <p:ph type="pic" sz="quarter" idx="15"/>
          </p:nvPr>
        </p:nvSpPr>
        <p:spPr>
          <a:xfrm>
            <a:off x="8046768" y="0"/>
            <a:ext cx="4145232" cy="6399152"/>
          </a:xfrm>
          <a:custGeom>
            <a:avLst/>
            <a:gdLst>
              <a:gd name="connsiteX0" fmla="*/ 0 w 4145232"/>
              <a:gd name="connsiteY0" fmla="*/ 0 h 6399152"/>
              <a:gd name="connsiteX1" fmla="*/ 4145232 w 4145232"/>
              <a:gd name="connsiteY1" fmla="*/ 0 h 6399152"/>
              <a:gd name="connsiteX2" fmla="*/ 4145232 w 4145232"/>
              <a:gd name="connsiteY2" fmla="*/ 6399152 h 6399152"/>
              <a:gd name="connsiteX3" fmla="*/ 603230 w 4145232"/>
              <a:gd name="connsiteY3" fmla="*/ 6399152 h 6399152"/>
              <a:gd name="connsiteX4" fmla="*/ 0 w 4145232"/>
              <a:gd name="connsiteY4" fmla="*/ 5795922 h 6399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5232" h="6399152">
                <a:moveTo>
                  <a:pt x="0" y="0"/>
                </a:moveTo>
                <a:lnTo>
                  <a:pt x="4145232" y="0"/>
                </a:lnTo>
                <a:lnTo>
                  <a:pt x="4145232" y="6399152"/>
                </a:lnTo>
                <a:lnTo>
                  <a:pt x="603230" y="6399152"/>
                </a:lnTo>
                <a:cubicBezTo>
                  <a:pt x="270075" y="6399152"/>
                  <a:pt x="0" y="6129077"/>
                  <a:pt x="0" y="5795922"/>
                </a:cubicBez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a:noAutofit/>
          </a:bodyPr>
          <a:lstStyle>
            <a:lvl1pPr marL="0" indent="0">
              <a:buNone/>
              <a:defRPr/>
            </a:lvl1pPr>
          </a:lstStyle>
          <a:p>
            <a:endParaRPr lang="en-US" dirty="0"/>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9EF70683-5F2F-44F3-8B59-45258C4FD45A}" type="datetime1">
              <a:rPr lang="en-US" smtClean="0"/>
              <a:t>11/14/2025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lvl1pPr>
              <a:defRPr>
                <a:solidFill>
                  <a:schemeClr val="tx1"/>
                </a:solidFill>
                <a:effectLst/>
              </a:defRPr>
            </a:lvl1p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lvl1pPr>
              <a:defRPr>
                <a:solidFill>
                  <a:schemeClr val="tx1"/>
                </a:solidFill>
                <a:effectLst/>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92388237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Content Photo 1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29768" y="548639"/>
            <a:ext cx="4855464" cy="1453896"/>
          </a:xfrm>
        </p:spPr>
        <p:txBody>
          <a:bodyPr anchor="t"/>
          <a:lstStyle/>
          <a:p>
            <a:r>
              <a:rPr lang="en-US"/>
              <a:t>Click to edit Master title style</a:t>
            </a:r>
          </a:p>
        </p:txBody>
      </p:sp>
      <p:sp>
        <p:nvSpPr>
          <p:cNvPr id="11" name="Picture Placeholder 8">
            <a:extLst>
              <a:ext uri="{FF2B5EF4-FFF2-40B4-BE49-F238E27FC236}">
                <a16:creationId xmlns:a16="http://schemas.microsoft.com/office/drawing/2014/main" id="{C202BC3A-8633-9F03-1586-99447DA1CFF3}"/>
              </a:ext>
            </a:extLst>
          </p:cNvPr>
          <p:cNvSpPr>
            <a:spLocks noGrp="1"/>
          </p:cNvSpPr>
          <p:nvPr>
            <p:ph type="pic" sz="quarter" idx="15"/>
          </p:nvPr>
        </p:nvSpPr>
        <p:spPr>
          <a:xfrm>
            <a:off x="0" y="2293496"/>
            <a:ext cx="5285232" cy="4564504"/>
          </a:xfrm>
          <a:custGeom>
            <a:avLst/>
            <a:gdLst>
              <a:gd name="connsiteX0" fmla="*/ 0 w 5285232"/>
              <a:gd name="connsiteY0" fmla="*/ 0 h 4564504"/>
              <a:gd name="connsiteX1" fmla="*/ 4706792 w 5285232"/>
              <a:gd name="connsiteY1" fmla="*/ 0 h 4564504"/>
              <a:gd name="connsiteX2" fmla="*/ 5285232 w 5285232"/>
              <a:gd name="connsiteY2" fmla="*/ 578440 h 4564504"/>
              <a:gd name="connsiteX3" fmla="*/ 5285232 w 5285232"/>
              <a:gd name="connsiteY3" fmla="*/ 4564504 h 4564504"/>
              <a:gd name="connsiteX4" fmla="*/ 0 w 5285232"/>
              <a:gd name="connsiteY4" fmla="*/ 4564504 h 45645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5232" h="4564504">
                <a:moveTo>
                  <a:pt x="0" y="0"/>
                </a:moveTo>
                <a:lnTo>
                  <a:pt x="4706792" y="0"/>
                </a:lnTo>
                <a:cubicBezTo>
                  <a:pt x="5026256" y="0"/>
                  <a:pt x="5285232" y="258976"/>
                  <a:pt x="5285232" y="578440"/>
                </a:cubicBezTo>
                <a:lnTo>
                  <a:pt x="5285232" y="4564504"/>
                </a:lnTo>
                <a:lnTo>
                  <a:pt x="0" y="4564504"/>
                </a:ln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a:noAutofit/>
          </a:bodyPr>
          <a:lstStyle>
            <a:lvl1pPr marL="0" indent="0">
              <a:buNone/>
              <a:defRPr/>
            </a:lvl1pPr>
          </a:lstStyle>
          <a:p>
            <a:endParaRPr lang="en-US" dirty="0"/>
          </a:p>
        </p:txBody>
      </p:sp>
      <p:sp>
        <p:nvSpPr>
          <p:cNvPr id="8" name="Content Placeholder 7">
            <a:extLst>
              <a:ext uri="{FF2B5EF4-FFF2-40B4-BE49-F238E27FC236}">
                <a16:creationId xmlns:a16="http://schemas.microsoft.com/office/drawing/2014/main" id="{8BAC3300-BF12-B200-9F06-8D5AC45CB7EF}"/>
              </a:ext>
            </a:extLst>
          </p:cNvPr>
          <p:cNvSpPr>
            <a:spLocks noGrp="1"/>
          </p:cNvSpPr>
          <p:nvPr>
            <p:ph sz="quarter" idx="14"/>
          </p:nvPr>
        </p:nvSpPr>
        <p:spPr>
          <a:xfrm>
            <a:off x="6096000" y="549275"/>
            <a:ext cx="5585925" cy="57832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6096000" y="6492240"/>
            <a:ext cx="2651760" cy="338328"/>
          </a:xfrm>
        </p:spPr>
        <p:txBody>
          <a:bodyPr/>
          <a:lstStyle/>
          <a:p>
            <a:fld id="{813EDC87-0EBE-4D2E-8804-E5F0EDA0B797}" type="datetime1">
              <a:rPr lang="en-US" smtClean="0"/>
              <a:t>11/14/2025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323101891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Content Photo 17">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29768" y="550218"/>
            <a:ext cx="3827439" cy="1453896"/>
          </a:xfrm>
        </p:spPr>
        <p:txBody>
          <a:bodyPr anchor="t">
            <a:normAutofit/>
          </a:bodyPr>
          <a:lstStyle>
            <a:lvl1pPr>
              <a:defRPr sz="3200"/>
            </a:lvl1pPr>
          </a:lstStyle>
          <a:p>
            <a:r>
              <a:rPr lang="en-US"/>
              <a:t>Click to edit Master title style</a:t>
            </a:r>
          </a:p>
        </p:txBody>
      </p:sp>
      <p:sp>
        <p:nvSpPr>
          <p:cNvPr id="10" name="Picture Placeholder 8">
            <a:extLst>
              <a:ext uri="{FF2B5EF4-FFF2-40B4-BE49-F238E27FC236}">
                <a16:creationId xmlns:a16="http://schemas.microsoft.com/office/drawing/2014/main" id="{E211327B-3880-6494-1C8F-EEE1BF913B81}"/>
              </a:ext>
            </a:extLst>
          </p:cNvPr>
          <p:cNvSpPr>
            <a:spLocks noGrp="1"/>
          </p:cNvSpPr>
          <p:nvPr>
            <p:ph type="pic" sz="quarter" idx="15"/>
          </p:nvPr>
        </p:nvSpPr>
        <p:spPr>
          <a:xfrm>
            <a:off x="0" y="2293494"/>
            <a:ext cx="4176819" cy="4564506"/>
          </a:xfrm>
          <a:custGeom>
            <a:avLst/>
            <a:gdLst>
              <a:gd name="connsiteX0" fmla="*/ 0 w 4176819"/>
              <a:gd name="connsiteY0" fmla="*/ 0 h 4564506"/>
              <a:gd name="connsiteX1" fmla="*/ 3598379 w 4176819"/>
              <a:gd name="connsiteY1" fmla="*/ 0 h 4564506"/>
              <a:gd name="connsiteX2" fmla="*/ 4176819 w 4176819"/>
              <a:gd name="connsiteY2" fmla="*/ 578440 h 4564506"/>
              <a:gd name="connsiteX3" fmla="*/ 4176819 w 4176819"/>
              <a:gd name="connsiteY3" fmla="*/ 4564506 h 4564506"/>
              <a:gd name="connsiteX4" fmla="*/ 0 w 4176819"/>
              <a:gd name="connsiteY4" fmla="*/ 4564506 h 45645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76819" h="4564506">
                <a:moveTo>
                  <a:pt x="0" y="0"/>
                </a:moveTo>
                <a:lnTo>
                  <a:pt x="3598379" y="0"/>
                </a:lnTo>
                <a:cubicBezTo>
                  <a:pt x="3917843" y="0"/>
                  <a:pt x="4176819" y="258976"/>
                  <a:pt x="4176819" y="578440"/>
                </a:cubicBezTo>
                <a:lnTo>
                  <a:pt x="4176819" y="4564506"/>
                </a:lnTo>
                <a:lnTo>
                  <a:pt x="0" y="4564506"/>
                </a:ln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a:noAutofit/>
          </a:bodyPr>
          <a:lstStyle>
            <a:lvl1pPr marL="0" indent="0">
              <a:buNone/>
              <a:defRPr/>
            </a:lvl1pPr>
          </a:lstStyle>
          <a:p>
            <a:endParaRPr lang="en-US" dirty="0"/>
          </a:p>
        </p:txBody>
      </p:sp>
      <p:sp>
        <p:nvSpPr>
          <p:cNvPr id="8" name="Content Placeholder 7">
            <a:extLst>
              <a:ext uri="{FF2B5EF4-FFF2-40B4-BE49-F238E27FC236}">
                <a16:creationId xmlns:a16="http://schemas.microsoft.com/office/drawing/2014/main" id="{83F7B03F-5EDA-605B-1A2E-F48896E48939}"/>
              </a:ext>
            </a:extLst>
          </p:cNvPr>
          <p:cNvSpPr>
            <a:spLocks noGrp="1"/>
          </p:cNvSpPr>
          <p:nvPr>
            <p:ph sz="quarter" idx="14"/>
          </p:nvPr>
        </p:nvSpPr>
        <p:spPr>
          <a:xfrm>
            <a:off x="5120787" y="549275"/>
            <a:ext cx="6561138" cy="57881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5115073" y="6492240"/>
            <a:ext cx="2843784" cy="338328"/>
          </a:xfrm>
        </p:spPr>
        <p:txBody>
          <a:bodyPr/>
          <a:lstStyle/>
          <a:p>
            <a:fld id="{51CF56A9-FD41-47F4-80A0-DA74EEEC2541}" type="datetime1">
              <a:rPr lang="en-US" smtClean="0"/>
              <a:t>11/14/2025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75855242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ig Number">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5B8561-D435-07DE-2456-79994CDFB83C}"/>
              </a:ext>
            </a:extLst>
          </p:cNvPr>
          <p:cNvSpPr>
            <a:spLocks noGrp="1"/>
          </p:cNvSpPr>
          <p:nvPr>
            <p:ph type="title" hasCustomPrompt="1"/>
          </p:nvPr>
        </p:nvSpPr>
        <p:spPr>
          <a:xfrm>
            <a:off x="493776" y="603504"/>
            <a:ext cx="11201400" cy="4206240"/>
          </a:xfrm>
        </p:spPr>
        <p:txBody>
          <a:bodyPr>
            <a:normAutofit/>
          </a:bodyPr>
          <a:lstStyle>
            <a:lvl1pPr algn="ctr">
              <a:defRPr sz="27800"/>
            </a:lvl1pPr>
          </a:lstStyle>
          <a:p>
            <a:r>
              <a:rPr lang="en-US"/>
              <a:t>##%</a:t>
            </a:r>
          </a:p>
        </p:txBody>
      </p:sp>
      <p:sp>
        <p:nvSpPr>
          <p:cNvPr id="3" name="Date Placeholder 2">
            <a:extLst>
              <a:ext uri="{FF2B5EF4-FFF2-40B4-BE49-F238E27FC236}">
                <a16:creationId xmlns:a16="http://schemas.microsoft.com/office/drawing/2014/main" id="{615DF3EE-4BB8-4215-E053-BF3ED1BB9F97}"/>
              </a:ext>
            </a:extLst>
          </p:cNvPr>
          <p:cNvSpPr>
            <a:spLocks noGrp="1"/>
          </p:cNvSpPr>
          <p:nvPr>
            <p:ph type="dt" sz="half" idx="10"/>
          </p:nvPr>
        </p:nvSpPr>
        <p:spPr/>
        <p:txBody>
          <a:bodyPr/>
          <a:lstStyle/>
          <a:p>
            <a:fld id="{A4CBD270-9BF1-4C68-A7FA-BA016D8BB959}" type="datetime1">
              <a:rPr lang="en-US" smtClean="0"/>
              <a:t>11/14/2025</a:t>
            </a:fld>
            <a:endParaRPr lang="en-US" dirty="0"/>
          </a:p>
        </p:txBody>
      </p:sp>
      <p:sp>
        <p:nvSpPr>
          <p:cNvPr id="4" name="Footer Placeholder 3">
            <a:extLst>
              <a:ext uri="{FF2B5EF4-FFF2-40B4-BE49-F238E27FC236}">
                <a16:creationId xmlns:a16="http://schemas.microsoft.com/office/drawing/2014/main" id="{943AE6E7-0083-439C-3FBC-ADE4BE86C1A4}"/>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2AF27A3B-009A-1790-7D93-9A1F6351D8BE}"/>
              </a:ext>
            </a:extLst>
          </p:cNvPr>
          <p:cNvSpPr>
            <a:spLocks noGrp="1"/>
          </p:cNvSpPr>
          <p:nvPr>
            <p:ph type="sldNum" sz="quarter" idx="12"/>
          </p:nvPr>
        </p:nvSpPr>
        <p:spPr/>
        <p:txBody>
          <a:bodyPr/>
          <a:lstStyle/>
          <a:p>
            <a:fld id="{CC057153-B650-4DEB-B370-79DDCFDCE934}" type="slidenum">
              <a:rPr lang="en-US" smtClean="0"/>
              <a:pPr/>
              <a:t>‹#›</a:t>
            </a:fld>
            <a:endParaRPr lang="en-US" dirty="0"/>
          </a:p>
        </p:txBody>
      </p:sp>
      <p:sp>
        <p:nvSpPr>
          <p:cNvPr id="7" name="Content Placeholder 6">
            <a:extLst>
              <a:ext uri="{FF2B5EF4-FFF2-40B4-BE49-F238E27FC236}">
                <a16:creationId xmlns:a16="http://schemas.microsoft.com/office/drawing/2014/main" id="{A42AC33E-6837-F850-DF64-4475DAA059EE}"/>
              </a:ext>
            </a:extLst>
          </p:cNvPr>
          <p:cNvSpPr>
            <a:spLocks noGrp="1"/>
          </p:cNvSpPr>
          <p:nvPr>
            <p:ph sz="quarter" idx="13"/>
          </p:nvPr>
        </p:nvSpPr>
        <p:spPr>
          <a:xfrm>
            <a:off x="1389888" y="4809744"/>
            <a:ext cx="9345168" cy="1225296"/>
          </a:xfrm>
        </p:spPr>
        <p:txBody>
          <a:bodyPr>
            <a:normAutofit/>
          </a:bodyPr>
          <a:lstStyle>
            <a:lvl1pPr marL="0" indent="0" algn="ctr">
              <a:buNone/>
              <a:defRPr sz="2800" cap="all" baseline="0"/>
            </a:lvl1pPr>
            <a:lvl2pPr marL="228600" indent="0" algn="ctr">
              <a:buNone/>
              <a:defRPr sz="2400" cap="all" baseline="0"/>
            </a:lvl2pPr>
            <a:lvl3pPr marL="457200" indent="0" algn="ctr">
              <a:buNone/>
              <a:defRPr sz="2000" cap="all" baseline="0"/>
            </a:lvl3pPr>
            <a:lvl4pPr marL="685800" indent="0" algn="ctr">
              <a:buNone/>
              <a:defRPr sz="1800" cap="all" baseline="0"/>
            </a:lvl4pPr>
            <a:lvl5pPr marL="914400" indent="0" algn="ctr">
              <a:buNone/>
              <a:defRPr sz="1600" cap="all" baseline="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74759684"/>
      </p:ext>
    </p:extLst>
  </p:cSld>
  <p:clrMapOvr>
    <a:overrideClrMapping bg1="lt1" tx1="dk1" bg2="lt2" tx2="dk2" accent1="accent1" accent2="accent2" accent3="accent3" accent4="accent4" accent5="accent5" accent6="accent6" hlink="hlink" folHlink="folHlink"/>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ig Number 2">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5B8561-D435-07DE-2456-79994CDFB83C}"/>
              </a:ext>
            </a:extLst>
          </p:cNvPr>
          <p:cNvSpPr>
            <a:spLocks noGrp="1"/>
          </p:cNvSpPr>
          <p:nvPr>
            <p:ph type="title" hasCustomPrompt="1"/>
          </p:nvPr>
        </p:nvSpPr>
        <p:spPr>
          <a:xfrm>
            <a:off x="539496" y="420624"/>
            <a:ext cx="11100816" cy="4334256"/>
          </a:xfrm>
        </p:spPr>
        <p:txBody>
          <a:bodyPr>
            <a:normAutofit/>
          </a:bodyPr>
          <a:lstStyle>
            <a:lvl1pPr algn="l">
              <a:defRPr sz="27800">
                <a:solidFill>
                  <a:schemeClr val="tx1"/>
                </a:solidFill>
              </a:defRPr>
            </a:lvl1pPr>
          </a:lstStyle>
          <a:p>
            <a:r>
              <a:rPr lang="en-US"/>
              <a:t>##%</a:t>
            </a:r>
          </a:p>
        </p:txBody>
      </p:sp>
      <p:sp>
        <p:nvSpPr>
          <p:cNvPr id="3" name="Date Placeholder 2">
            <a:extLst>
              <a:ext uri="{FF2B5EF4-FFF2-40B4-BE49-F238E27FC236}">
                <a16:creationId xmlns:a16="http://schemas.microsoft.com/office/drawing/2014/main" id="{615DF3EE-4BB8-4215-E053-BF3ED1BB9F97}"/>
              </a:ext>
            </a:extLst>
          </p:cNvPr>
          <p:cNvSpPr>
            <a:spLocks noGrp="1"/>
          </p:cNvSpPr>
          <p:nvPr>
            <p:ph type="dt" sz="half" idx="10"/>
          </p:nvPr>
        </p:nvSpPr>
        <p:spPr/>
        <p:txBody>
          <a:bodyPr/>
          <a:lstStyle>
            <a:lvl1pPr>
              <a:defRPr>
                <a:solidFill>
                  <a:schemeClr val="tx1"/>
                </a:solidFill>
              </a:defRPr>
            </a:lvl1pPr>
          </a:lstStyle>
          <a:p>
            <a:fld id="{E023AFB7-90A6-428C-A019-BBE6272496B8}" type="datetime1">
              <a:rPr lang="en-US" smtClean="0"/>
              <a:t>11/14/2025</a:t>
            </a:fld>
            <a:endParaRPr lang="en-US" dirty="0"/>
          </a:p>
        </p:txBody>
      </p:sp>
      <p:sp>
        <p:nvSpPr>
          <p:cNvPr id="4" name="Footer Placeholder 3">
            <a:extLst>
              <a:ext uri="{FF2B5EF4-FFF2-40B4-BE49-F238E27FC236}">
                <a16:creationId xmlns:a16="http://schemas.microsoft.com/office/drawing/2014/main" id="{943AE6E7-0083-439C-3FBC-ADE4BE86C1A4}"/>
              </a:ext>
            </a:extLst>
          </p:cNvPr>
          <p:cNvSpPr>
            <a:spLocks noGrp="1"/>
          </p:cNvSpPr>
          <p:nvPr>
            <p:ph type="ftr" sz="quarter" idx="11"/>
          </p:nvPr>
        </p:nvSpPr>
        <p:spPr/>
        <p:txBody>
          <a:bodyPr/>
          <a:lstStyle>
            <a:lvl1pPr>
              <a:defRPr>
                <a:solidFill>
                  <a:schemeClr val="tx1"/>
                </a:solidFill>
              </a:defRPr>
            </a:lvl1pPr>
          </a:lstStyle>
          <a:p>
            <a:r>
              <a:rPr lang="en-US" dirty="0"/>
              <a:t>Sample Footer Text</a:t>
            </a:r>
          </a:p>
        </p:txBody>
      </p:sp>
      <p:sp>
        <p:nvSpPr>
          <p:cNvPr id="5" name="Slide Number Placeholder 4">
            <a:extLst>
              <a:ext uri="{FF2B5EF4-FFF2-40B4-BE49-F238E27FC236}">
                <a16:creationId xmlns:a16="http://schemas.microsoft.com/office/drawing/2014/main" id="{2AF27A3B-009A-1790-7D93-9A1F6351D8BE}"/>
              </a:ext>
            </a:extLst>
          </p:cNvPr>
          <p:cNvSpPr>
            <a:spLocks noGrp="1"/>
          </p:cNvSpPr>
          <p:nvPr>
            <p:ph type="sldNum" sz="quarter" idx="12"/>
          </p:nvPr>
        </p:nvSpPr>
        <p:spPr/>
        <p:txBody>
          <a:bodyPr/>
          <a:lstStyle>
            <a:lvl1pPr>
              <a:defRPr>
                <a:solidFill>
                  <a:schemeClr val="tx1"/>
                </a:solidFill>
              </a:defRPr>
            </a:lvl1pPr>
          </a:lstStyle>
          <a:p>
            <a:fld id="{CC057153-B650-4DEB-B370-79DDCFDCE934}" type="slidenum">
              <a:rPr lang="en-US" smtClean="0"/>
              <a:pPr/>
              <a:t>‹#›</a:t>
            </a:fld>
            <a:endParaRPr lang="en-US" dirty="0"/>
          </a:p>
        </p:txBody>
      </p:sp>
      <p:sp>
        <p:nvSpPr>
          <p:cNvPr id="7" name="Content Placeholder 6">
            <a:extLst>
              <a:ext uri="{FF2B5EF4-FFF2-40B4-BE49-F238E27FC236}">
                <a16:creationId xmlns:a16="http://schemas.microsoft.com/office/drawing/2014/main" id="{A42AC33E-6837-F850-DF64-4475DAA059EE}"/>
              </a:ext>
            </a:extLst>
          </p:cNvPr>
          <p:cNvSpPr>
            <a:spLocks noGrp="1"/>
          </p:cNvSpPr>
          <p:nvPr>
            <p:ph sz="quarter" idx="13" hasCustomPrompt="1"/>
          </p:nvPr>
        </p:nvSpPr>
        <p:spPr>
          <a:xfrm>
            <a:off x="621792" y="4873752"/>
            <a:ext cx="8439912" cy="1490472"/>
          </a:xfrm>
        </p:spPr>
        <p:txBody>
          <a:bodyPr>
            <a:normAutofit/>
          </a:bodyPr>
          <a:lstStyle>
            <a:lvl1pPr marL="0" indent="0" algn="l">
              <a:buNone/>
              <a:defRPr sz="2800" cap="all" baseline="0">
                <a:solidFill>
                  <a:schemeClr val="tx1"/>
                </a:solidFill>
              </a:defRPr>
            </a:lvl1pPr>
            <a:lvl2pPr marL="228600" indent="0" algn="l">
              <a:buNone/>
              <a:defRPr sz="2400" cap="all" baseline="0">
                <a:solidFill>
                  <a:schemeClr val="tx1"/>
                </a:solidFill>
              </a:defRPr>
            </a:lvl2pPr>
            <a:lvl3pPr marL="457200" indent="0" algn="l">
              <a:buNone/>
              <a:defRPr sz="2000" cap="all" baseline="0">
                <a:solidFill>
                  <a:schemeClr val="tx1"/>
                </a:solidFill>
              </a:defRPr>
            </a:lvl3pPr>
            <a:lvl4pPr marL="685800" indent="0" algn="l">
              <a:buNone/>
              <a:defRPr sz="1800" cap="all" baseline="0">
                <a:solidFill>
                  <a:schemeClr val="tx1"/>
                </a:solidFill>
              </a:defRPr>
            </a:lvl4pPr>
            <a:lvl5pPr marL="914400" indent="0" algn="l">
              <a:buNone/>
              <a:defRPr sz="1600" cap="all" baseline="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95044384"/>
      </p:ext>
    </p:extLst>
  </p:cSld>
  <p:clrMapOvr>
    <a:overrideClrMapping bg1="lt1" tx1="dk1" bg2="lt2" tx2="dk2" accent1="accent1" accent2="accent2" accent3="accent3" accent4="accent4" accent5="accent5" accent6="accent6" hlink="hlink" folHlink="folHlink"/>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ig Number 3">
    <p:bg>
      <p:bgRef idx="1001">
        <a:schemeClr val="bg1"/>
      </p:bgRef>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3193DB7D-955F-21DF-15DA-4285375617FC}"/>
              </a:ext>
            </a:extLst>
          </p:cNvPr>
          <p:cNvSpPr/>
          <p:nvPr userDrawn="1"/>
        </p:nvSpPr>
        <p:spPr>
          <a:xfrm>
            <a:off x="1" y="4783948"/>
            <a:ext cx="11762231" cy="2074052"/>
          </a:xfrm>
          <a:custGeom>
            <a:avLst/>
            <a:gdLst>
              <a:gd name="connsiteX0" fmla="*/ 0 w 11762231"/>
              <a:gd name="connsiteY0" fmla="*/ 0 h 2074052"/>
              <a:gd name="connsiteX1" fmla="*/ 112775 w 11762231"/>
              <a:gd name="connsiteY1" fmla="*/ 0 h 2074052"/>
              <a:gd name="connsiteX2" fmla="*/ 11102489 w 11762231"/>
              <a:gd name="connsiteY2" fmla="*/ 0 h 2074052"/>
              <a:gd name="connsiteX3" fmla="*/ 11437005 w 11762231"/>
              <a:gd name="connsiteY3" fmla="*/ 0 h 2074052"/>
              <a:gd name="connsiteX4" fmla="*/ 11762231 w 11762231"/>
              <a:gd name="connsiteY4" fmla="*/ 325226 h 2074052"/>
              <a:gd name="connsiteX5" fmla="*/ 11762231 w 11762231"/>
              <a:gd name="connsiteY5" fmla="*/ 2074052 h 2074052"/>
              <a:gd name="connsiteX6" fmla="*/ 11427715 w 11762231"/>
              <a:gd name="connsiteY6" fmla="*/ 2074052 h 2074052"/>
              <a:gd name="connsiteX7" fmla="*/ 112775 w 11762231"/>
              <a:gd name="connsiteY7" fmla="*/ 2074052 h 2074052"/>
              <a:gd name="connsiteX8" fmla="*/ 0 w 11762231"/>
              <a:gd name="connsiteY8" fmla="*/ 2074052 h 2074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762231" h="2074052">
                <a:moveTo>
                  <a:pt x="0" y="0"/>
                </a:moveTo>
                <a:lnTo>
                  <a:pt x="112775" y="0"/>
                </a:lnTo>
                <a:lnTo>
                  <a:pt x="11102489" y="0"/>
                </a:lnTo>
                <a:lnTo>
                  <a:pt x="11437005" y="0"/>
                </a:lnTo>
                <a:cubicBezTo>
                  <a:pt x="11616622" y="0"/>
                  <a:pt x="11762231" y="145609"/>
                  <a:pt x="11762231" y="325226"/>
                </a:cubicBezTo>
                <a:lnTo>
                  <a:pt x="11762231" y="2074052"/>
                </a:lnTo>
                <a:lnTo>
                  <a:pt x="11427715" y="2074052"/>
                </a:lnTo>
                <a:lnTo>
                  <a:pt x="112775" y="2074052"/>
                </a:lnTo>
                <a:lnTo>
                  <a:pt x="0" y="2074052"/>
                </a:lnTo>
                <a:close/>
              </a:path>
            </a:pathLst>
          </a:custGeom>
          <a:solidFill>
            <a:schemeClr val="bg2"/>
          </a:solidFill>
          <a:ln w="25400">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0EDE6"/>
              </a:solidFill>
              <a:effectLst/>
              <a:uLnTx/>
              <a:uFillTx/>
              <a:latin typeface="Neue Haas Grotesk Text Pro"/>
              <a:ea typeface="+mn-ea"/>
              <a:cs typeface="+mn-cs"/>
            </a:endParaRPr>
          </a:p>
        </p:txBody>
      </p:sp>
      <p:sp>
        <p:nvSpPr>
          <p:cNvPr id="2" name="Title 1">
            <a:extLst>
              <a:ext uri="{FF2B5EF4-FFF2-40B4-BE49-F238E27FC236}">
                <a16:creationId xmlns:a16="http://schemas.microsoft.com/office/drawing/2014/main" id="{0B5B8561-D435-07DE-2456-79994CDFB83C}"/>
              </a:ext>
            </a:extLst>
          </p:cNvPr>
          <p:cNvSpPr>
            <a:spLocks noGrp="1"/>
          </p:cNvSpPr>
          <p:nvPr>
            <p:ph type="title" hasCustomPrompt="1"/>
          </p:nvPr>
        </p:nvSpPr>
        <p:spPr>
          <a:xfrm>
            <a:off x="539496" y="420624"/>
            <a:ext cx="11100816" cy="4334256"/>
          </a:xfrm>
        </p:spPr>
        <p:txBody>
          <a:bodyPr>
            <a:normAutofit/>
          </a:bodyPr>
          <a:lstStyle>
            <a:lvl1pPr algn="l">
              <a:defRPr sz="27800">
                <a:solidFill>
                  <a:schemeClr val="tx1"/>
                </a:solidFill>
              </a:defRPr>
            </a:lvl1pPr>
          </a:lstStyle>
          <a:p>
            <a:r>
              <a:rPr lang="en-US"/>
              <a:t>##%</a:t>
            </a:r>
          </a:p>
        </p:txBody>
      </p:sp>
      <p:sp>
        <p:nvSpPr>
          <p:cNvPr id="3" name="Date Placeholder 2">
            <a:extLst>
              <a:ext uri="{FF2B5EF4-FFF2-40B4-BE49-F238E27FC236}">
                <a16:creationId xmlns:a16="http://schemas.microsoft.com/office/drawing/2014/main" id="{615DF3EE-4BB8-4215-E053-BF3ED1BB9F97}"/>
              </a:ext>
            </a:extLst>
          </p:cNvPr>
          <p:cNvSpPr>
            <a:spLocks noGrp="1"/>
          </p:cNvSpPr>
          <p:nvPr>
            <p:ph type="dt" sz="half" idx="10"/>
          </p:nvPr>
        </p:nvSpPr>
        <p:spPr/>
        <p:txBody>
          <a:bodyPr/>
          <a:lstStyle>
            <a:lvl1pPr>
              <a:defRPr>
                <a:solidFill>
                  <a:schemeClr val="tx1"/>
                </a:solidFill>
              </a:defRPr>
            </a:lvl1pPr>
          </a:lstStyle>
          <a:p>
            <a:fld id="{09E47A9E-7C3C-4663-841E-C89520FA85A3}" type="datetime1">
              <a:rPr lang="en-US" smtClean="0"/>
              <a:t>11/14/2025</a:t>
            </a:fld>
            <a:endParaRPr lang="en-US" dirty="0"/>
          </a:p>
        </p:txBody>
      </p:sp>
      <p:sp>
        <p:nvSpPr>
          <p:cNvPr id="4" name="Footer Placeholder 3">
            <a:extLst>
              <a:ext uri="{FF2B5EF4-FFF2-40B4-BE49-F238E27FC236}">
                <a16:creationId xmlns:a16="http://schemas.microsoft.com/office/drawing/2014/main" id="{943AE6E7-0083-439C-3FBC-ADE4BE86C1A4}"/>
              </a:ext>
            </a:extLst>
          </p:cNvPr>
          <p:cNvSpPr>
            <a:spLocks noGrp="1"/>
          </p:cNvSpPr>
          <p:nvPr>
            <p:ph type="ftr" sz="quarter" idx="11"/>
          </p:nvPr>
        </p:nvSpPr>
        <p:spPr>
          <a:xfrm>
            <a:off x="8430768" y="6492240"/>
            <a:ext cx="2660904" cy="338328"/>
          </a:xfrm>
        </p:spPr>
        <p:txBody>
          <a:bodyPr/>
          <a:lstStyle>
            <a:lvl1pPr>
              <a:defRPr>
                <a:solidFill>
                  <a:schemeClr val="tx1"/>
                </a:solidFill>
              </a:defRPr>
            </a:lvl1pPr>
          </a:lstStyle>
          <a:p>
            <a:r>
              <a:rPr lang="en-US" dirty="0"/>
              <a:t>Sample Footer Text</a:t>
            </a:r>
          </a:p>
        </p:txBody>
      </p:sp>
      <p:sp>
        <p:nvSpPr>
          <p:cNvPr id="5" name="Slide Number Placeholder 4">
            <a:extLst>
              <a:ext uri="{FF2B5EF4-FFF2-40B4-BE49-F238E27FC236}">
                <a16:creationId xmlns:a16="http://schemas.microsoft.com/office/drawing/2014/main" id="{2AF27A3B-009A-1790-7D93-9A1F6351D8BE}"/>
              </a:ext>
            </a:extLst>
          </p:cNvPr>
          <p:cNvSpPr>
            <a:spLocks noGrp="1"/>
          </p:cNvSpPr>
          <p:nvPr>
            <p:ph type="sldNum" sz="quarter" idx="12"/>
          </p:nvPr>
        </p:nvSpPr>
        <p:spPr>
          <a:xfrm>
            <a:off x="11183112" y="6492240"/>
            <a:ext cx="457200" cy="338328"/>
          </a:xfrm>
        </p:spPr>
        <p:txBody>
          <a:bodyPr/>
          <a:lstStyle>
            <a:lvl1pPr>
              <a:defRPr>
                <a:solidFill>
                  <a:schemeClr val="tx1"/>
                </a:solidFill>
              </a:defRPr>
            </a:lvl1pPr>
          </a:lstStyle>
          <a:p>
            <a:fld id="{CC057153-B650-4DEB-B370-79DDCFDCE934}" type="slidenum">
              <a:rPr lang="en-US" smtClean="0"/>
              <a:pPr/>
              <a:t>‹#›</a:t>
            </a:fld>
            <a:endParaRPr lang="en-US" dirty="0"/>
          </a:p>
        </p:txBody>
      </p:sp>
      <p:sp>
        <p:nvSpPr>
          <p:cNvPr id="7" name="Content Placeholder 6">
            <a:extLst>
              <a:ext uri="{FF2B5EF4-FFF2-40B4-BE49-F238E27FC236}">
                <a16:creationId xmlns:a16="http://schemas.microsoft.com/office/drawing/2014/main" id="{A42AC33E-6837-F850-DF64-4475DAA059EE}"/>
              </a:ext>
            </a:extLst>
          </p:cNvPr>
          <p:cNvSpPr>
            <a:spLocks noGrp="1"/>
          </p:cNvSpPr>
          <p:nvPr>
            <p:ph sz="quarter" idx="13" hasCustomPrompt="1"/>
          </p:nvPr>
        </p:nvSpPr>
        <p:spPr>
          <a:xfrm>
            <a:off x="621792" y="4873752"/>
            <a:ext cx="8439912" cy="1589420"/>
          </a:xfrm>
        </p:spPr>
        <p:txBody>
          <a:bodyPr anchor="ctr">
            <a:normAutofit/>
          </a:bodyPr>
          <a:lstStyle>
            <a:lvl1pPr marL="0" indent="0" algn="l">
              <a:buNone/>
              <a:defRPr sz="2800" cap="all" baseline="0">
                <a:solidFill>
                  <a:schemeClr val="tx1"/>
                </a:solidFill>
              </a:defRPr>
            </a:lvl1pPr>
            <a:lvl2pPr marL="228600" indent="0" algn="l">
              <a:buNone/>
              <a:defRPr sz="2400" cap="all" baseline="0">
                <a:solidFill>
                  <a:schemeClr val="tx1"/>
                </a:solidFill>
              </a:defRPr>
            </a:lvl2pPr>
            <a:lvl3pPr marL="457200" indent="0" algn="l">
              <a:buNone/>
              <a:defRPr sz="2000" cap="all" baseline="0">
                <a:solidFill>
                  <a:schemeClr val="tx1"/>
                </a:solidFill>
              </a:defRPr>
            </a:lvl3pPr>
            <a:lvl4pPr marL="685800" indent="0" algn="l">
              <a:buNone/>
              <a:defRPr sz="1800" cap="all" baseline="0">
                <a:solidFill>
                  <a:schemeClr val="tx1"/>
                </a:solidFill>
              </a:defRPr>
            </a:lvl4pPr>
            <a:lvl5pPr marL="914400" indent="0" algn="l">
              <a:buNone/>
              <a:defRPr sz="1600" cap="all" baseline="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21654007"/>
      </p:ext>
    </p:extLst>
  </p:cSld>
  <p:clrMapOvr>
    <a:overrideClrMapping bg1="lt1" tx1="dk1" bg2="lt2" tx2="dk2" accent1="accent1" accent2="accent2" accent3="accent3" accent4="accent4" accent5="accent5" accent6="accent6" hlink="hlink" folHlink="folHlink"/>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tatemen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21EB5-8556-FBD7-00D5-D69AC8E7E73A}"/>
              </a:ext>
            </a:extLst>
          </p:cNvPr>
          <p:cNvSpPr>
            <a:spLocks noGrp="1"/>
          </p:cNvSpPr>
          <p:nvPr>
            <p:ph type="title"/>
          </p:nvPr>
        </p:nvSpPr>
        <p:spPr>
          <a:xfrm>
            <a:off x="612648" y="-1133856"/>
            <a:ext cx="10652760" cy="1133856"/>
          </a:xfrm>
        </p:spPr>
        <p:txBody>
          <a:bodyPr/>
          <a:lstStyle/>
          <a:p>
            <a:r>
              <a:rPr lang="en-US"/>
              <a:t>Click to edit Master title style</a:t>
            </a:r>
          </a:p>
        </p:txBody>
      </p:sp>
      <p:sp>
        <p:nvSpPr>
          <p:cNvPr id="3" name="Date Placeholder 2">
            <a:extLst>
              <a:ext uri="{FF2B5EF4-FFF2-40B4-BE49-F238E27FC236}">
                <a16:creationId xmlns:a16="http://schemas.microsoft.com/office/drawing/2014/main" id="{67F688C7-1128-9027-65E4-A17BBE7DDDF0}"/>
              </a:ext>
            </a:extLst>
          </p:cNvPr>
          <p:cNvSpPr>
            <a:spLocks noGrp="1"/>
          </p:cNvSpPr>
          <p:nvPr>
            <p:ph type="dt" sz="half" idx="10"/>
          </p:nvPr>
        </p:nvSpPr>
        <p:spPr/>
        <p:txBody>
          <a:bodyPr/>
          <a:lstStyle/>
          <a:p>
            <a:fld id="{42FED8FD-3F8D-425F-9991-7FB6FCCEC5A2}" type="datetime1">
              <a:rPr lang="en-US" smtClean="0"/>
              <a:t>11/14/2025</a:t>
            </a:fld>
            <a:endParaRPr lang="en-US" dirty="0"/>
          </a:p>
        </p:txBody>
      </p:sp>
      <p:sp>
        <p:nvSpPr>
          <p:cNvPr id="4" name="Footer Placeholder 3">
            <a:extLst>
              <a:ext uri="{FF2B5EF4-FFF2-40B4-BE49-F238E27FC236}">
                <a16:creationId xmlns:a16="http://schemas.microsoft.com/office/drawing/2014/main" id="{3D56E87B-2252-4382-E6E7-15A81BCC8029}"/>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8C1C6A68-1AC4-7B10-CD66-D67327434E62}"/>
              </a:ext>
            </a:extLst>
          </p:cNvPr>
          <p:cNvSpPr>
            <a:spLocks noGrp="1"/>
          </p:cNvSpPr>
          <p:nvPr>
            <p:ph type="sldNum" sz="quarter" idx="12"/>
          </p:nvPr>
        </p:nvSpPr>
        <p:spPr/>
        <p:txBody>
          <a:bodyPr/>
          <a:lstStyle/>
          <a:p>
            <a:fld id="{CC057153-B650-4DEB-B370-79DDCFDCE934}" type="slidenum">
              <a:rPr lang="en-US" smtClean="0"/>
              <a:pPr/>
              <a:t>‹#›</a:t>
            </a:fld>
            <a:endParaRPr lang="en-US" dirty="0"/>
          </a:p>
        </p:txBody>
      </p:sp>
      <p:sp>
        <p:nvSpPr>
          <p:cNvPr id="7" name="Content Placeholder 6">
            <a:extLst>
              <a:ext uri="{FF2B5EF4-FFF2-40B4-BE49-F238E27FC236}">
                <a16:creationId xmlns:a16="http://schemas.microsoft.com/office/drawing/2014/main" id="{3E4E45FF-53F3-89B1-B969-C440DC819EF4}"/>
              </a:ext>
            </a:extLst>
          </p:cNvPr>
          <p:cNvSpPr>
            <a:spLocks noGrp="1"/>
          </p:cNvSpPr>
          <p:nvPr>
            <p:ph sz="quarter" idx="13" hasCustomPrompt="1"/>
          </p:nvPr>
        </p:nvSpPr>
        <p:spPr>
          <a:xfrm>
            <a:off x="612648" y="630936"/>
            <a:ext cx="8266176" cy="5605272"/>
          </a:xfrm>
        </p:spPr>
        <p:txBody>
          <a:bodyPr anchor="ctr">
            <a:normAutofit/>
          </a:bodyPr>
          <a:lstStyle>
            <a:lvl1pPr marL="0" indent="0">
              <a:lnSpc>
                <a:spcPct val="100000"/>
              </a:lnSpc>
              <a:buNone/>
              <a:defRPr sz="5400" b="1"/>
            </a:lvl1pPr>
            <a:lvl2pPr marL="228600" indent="0">
              <a:lnSpc>
                <a:spcPct val="100000"/>
              </a:lnSpc>
              <a:buNone/>
              <a:defRPr sz="4800" b="1"/>
            </a:lvl2pPr>
            <a:lvl3pPr marL="457200" indent="0">
              <a:lnSpc>
                <a:spcPct val="100000"/>
              </a:lnSpc>
              <a:buNone/>
              <a:defRPr sz="4400" b="1"/>
            </a:lvl3pPr>
            <a:lvl4pPr marL="685800" indent="0">
              <a:lnSpc>
                <a:spcPct val="100000"/>
              </a:lnSpc>
              <a:buNone/>
              <a:defRPr sz="4000" b="1"/>
            </a:lvl4pPr>
            <a:lvl5pPr marL="914400" indent="0">
              <a:lnSpc>
                <a:spcPct val="100000"/>
              </a:lnSpc>
              <a:buNone/>
              <a:defRPr sz="3600" b="1"/>
            </a:lvl5pPr>
          </a:lstStyle>
          <a:p>
            <a:pPr lvl="0"/>
            <a:r>
              <a:rPr lang="en-US"/>
              <a:t>Click to edit Statement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2333382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tatement 2">
    <p:spTree>
      <p:nvGrpSpPr>
        <p:cNvPr id="1" name=""/>
        <p:cNvGrpSpPr/>
        <p:nvPr/>
      </p:nvGrpSpPr>
      <p:grpSpPr>
        <a:xfrm>
          <a:off x="0" y="0"/>
          <a:ext cx="0" cy="0"/>
          <a:chOff x="0" y="0"/>
          <a:chExt cx="0" cy="0"/>
        </a:xfrm>
      </p:grpSpPr>
      <p:sp>
        <p:nvSpPr>
          <p:cNvPr id="16" name="Freeform: Shape 15">
            <a:extLst>
              <a:ext uri="{FF2B5EF4-FFF2-40B4-BE49-F238E27FC236}">
                <a16:creationId xmlns:a16="http://schemas.microsoft.com/office/drawing/2014/main" id="{860B29AE-EBEF-71CC-AE38-3B2CD14FCA19}"/>
              </a:ext>
            </a:extLst>
          </p:cNvPr>
          <p:cNvSpPr/>
          <p:nvPr userDrawn="1"/>
        </p:nvSpPr>
        <p:spPr>
          <a:xfrm rot="5400000" flipV="1">
            <a:off x="-2566724" y="2566724"/>
            <a:ext cx="6399213" cy="1265765"/>
          </a:xfrm>
          <a:custGeom>
            <a:avLst/>
            <a:gdLst>
              <a:gd name="connsiteX0" fmla="*/ 0 w 6399213"/>
              <a:gd name="connsiteY0" fmla="*/ 0 h 1265765"/>
              <a:gd name="connsiteX1" fmla="*/ 0 w 6399213"/>
              <a:gd name="connsiteY1" fmla="*/ 1265765 h 1265765"/>
              <a:gd name="connsiteX2" fmla="*/ 5982881 w 6399213"/>
              <a:gd name="connsiteY2" fmla="*/ 1265765 h 1265765"/>
              <a:gd name="connsiteX3" fmla="*/ 6399213 w 6399213"/>
              <a:gd name="connsiteY3" fmla="*/ 849433 h 1265765"/>
              <a:gd name="connsiteX4" fmla="*/ 6399213 w 6399213"/>
              <a:gd name="connsiteY4" fmla="*/ 0 h 12657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99213" h="1265765">
                <a:moveTo>
                  <a:pt x="0" y="0"/>
                </a:moveTo>
                <a:lnTo>
                  <a:pt x="0" y="1265765"/>
                </a:lnTo>
                <a:lnTo>
                  <a:pt x="5982881" y="1265765"/>
                </a:lnTo>
                <a:cubicBezTo>
                  <a:pt x="6212815" y="1265765"/>
                  <a:pt x="6399213" y="1079367"/>
                  <a:pt x="6399213" y="849433"/>
                </a:cubicBezTo>
                <a:lnTo>
                  <a:pt x="6399213" y="0"/>
                </a:lnTo>
                <a:close/>
              </a:path>
            </a:pathLst>
          </a:custGeom>
          <a:solidFill>
            <a:schemeClr val="bg2"/>
          </a:solidFill>
          <a:ln w="25400">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0EDE6"/>
              </a:solidFill>
              <a:effectLst/>
              <a:uLnTx/>
              <a:uFillTx/>
              <a:latin typeface="Neue Haas Grotesk Text Pro"/>
              <a:ea typeface="+mn-ea"/>
              <a:cs typeface="+mn-cs"/>
            </a:endParaRPr>
          </a:p>
        </p:txBody>
      </p:sp>
      <p:sp>
        <p:nvSpPr>
          <p:cNvPr id="2" name="Title 1">
            <a:extLst>
              <a:ext uri="{FF2B5EF4-FFF2-40B4-BE49-F238E27FC236}">
                <a16:creationId xmlns:a16="http://schemas.microsoft.com/office/drawing/2014/main" id="{A7221EB5-8556-FBD7-00D5-D69AC8E7E73A}"/>
              </a:ext>
            </a:extLst>
          </p:cNvPr>
          <p:cNvSpPr>
            <a:spLocks noGrp="1"/>
          </p:cNvSpPr>
          <p:nvPr>
            <p:ph type="title"/>
          </p:nvPr>
        </p:nvSpPr>
        <p:spPr>
          <a:xfrm>
            <a:off x="612648" y="-1133856"/>
            <a:ext cx="10652760" cy="1133856"/>
          </a:xfrm>
        </p:spPr>
        <p:txBody>
          <a:bodyPr/>
          <a:lstStyle/>
          <a:p>
            <a:r>
              <a:rPr lang="en-US"/>
              <a:t>Click to edit Master title style</a:t>
            </a:r>
          </a:p>
        </p:txBody>
      </p:sp>
      <p:sp>
        <p:nvSpPr>
          <p:cNvPr id="3" name="Date Placeholder 2">
            <a:extLst>
              <a:ext uri="{FF2B5EF4-FFF2-40B4-BE49-F238E27FC236}">
                <a16:creationId xmlns:a16="http://schemas.microsoft.com/office/drawing/2014/main" id="{67F688C7-1128-9027-65E4-A17BBE7DDDF0}"/>
              </a:ext>
            </a:extLst>
          </p:cNvPr>
          <p:cNvSpPr>
            <a:spLocks noGrp="1"/>
          </p:cNvSpPr>
          <p:nvPr>
            <p:ph type="dt" sz="half" idx="10"/>
          </p:nvPr>
        </p:nvSpPr>
        <p:spPr/>
        <p:txBody>
          <a:bodyPr/>
          <a:lstStyle/>
          <a:p>
            <a:fld id="{5BD6B3E3-A05B-4311-9C9A-DA8A512CAB97}" type="datetime1">
              <a:rPr lang="en-US" smtClean="0"/>
              <a:t>11/14/2025</a:t>
            </a:fld>
            <a:endParaRPr lang="en-US" dirty="0"/>
          </a:p>
        </p:txBody>
      </p:sp>
      <p:sp>
        <p:nvSpPr>
          <p:cNvPr id="4" name="Footer Placeholder 3">
            <a:extLst>
              <a:ext uri="{FF2B5EF4-FFF2-40B4-BE49-F238E27FC236}">
                <a16:creationId xmlns:a16="http://schemas.microsoft.com/office/drawing/2014/main" id="{3D56E87B-2252-4382-E6E7-15A81BCC8029}"/>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8C1C6A68-1AC4-7B10-CD66-D67327434E62}"/>
              </a:ext>
            </a:extLst>
          </p:cNvPr>
          <p:cNvSpPr>
            <a:spLocks noGrp="1"/>
          </p:cNvSpPr>
          <p:nvPr>
            <p:ph type="sldNum" sz="quarter" idx="12"/>
          </p:nvPr>
        </p:nvSpPr>
        <p:spPr/>
        <p:txBody>
          <a:bodyPr/>
          <a:lstStyle/>
          <a:p>
            <a:fld id="{CC057153-B650-4DEB-B370-79DDCFDCE934}" type="slidenum">
              <a:rPr lang="en-US" smtClean="0"/>
              <a:pPr/>
              <a:t>‹#›</a:t>
            </a:fld>
            <a:endParaRPr lang="en-US" dirty="0"/>
          </a:p>
        </p:txBody>
      </p:sp>
      <p:sp>
        <p:nvSpPr>
          <p:cNvPr id="7" name="Content Placeholder 6">
            <a:extLst>
              <a:ext uri="{FF2B5EF4-FFF2-40B4-BE49-F238E27FC236}">
                <a16:creationId xmlns:a16="http://schemas.microsoft.com/office/drawing/2014/main" id="{3E4E45FF-53F3-89B1-B969-C440DC819EF4}"/>
              </a:ext>
            </a:extLst>
          </p:cNvPr>
          <p:cNvSpPr>
            <a:spLocks noGrp="1"/>
          </p:cNvSpPr>
          <p:nvPr>
            <p:ph sz="quarter" idx="13" hasCustomPrompt="1"/>
          </p:nvPr>
        </p:nvSpPr>
        <p:spPr>
          <a:xfrm>
            <a:off x="1798217" y="630935"/>
            <a:ext cx="8266176" cy="5605272"/>
          </a:xfrm>
        </p:spPr>
        <p:txBody>
          <a:bodyPr anchor="ctr">
            <a:normAutofit/>
          </a:bodyPr>
          <a:lstStyle>
            <a:lvl1pPr marL="0" indent="0">
              <a:lnSpc>
                <a:spcPct val="100000"/>
              </a:lnSpc>
              <a:buNone/>
              <a:defRPr sz="5400" b="1"/>
            </a:lvl1pPr>
            <a:lvl2pPr marL="228600" indent="0">
              <a:lnSpc>
                <a:spcPct val="100000"/>
              </a:lnSpc>
              <a:buNone/>
              <a:defRPr sz="4800" b="1"/>
            </a:lvl2pPr>
            <a:lvl3pPr marL="457200" indent="0">
              <a:lnSpc>
                <a:spcPct val="100000"/>
              </a:lnSpc>
              <a:buNone/>
              <a:defRPr sz="4400" b="1"/>
            </a:lvl3pPr>
            <a:lvl4pPr marL="685800" indent="0">
              <a:lnSpc>
                <a:spcPct val="100000"/>
              </a:lnSpc>
              <a:buNone/>
              <a:defRPr sz="4000" b="1"/>
            </a:lvl4pPr>
            <a:lvl5pPr marL="914400" indent="0">
              <a:lnSpc>
                <a:spcPct val="100000"/>
              </a:lnSpc>
              <a:buNone/>
              <a:defRPr sz="3600" b="1"/>
            </a:lvl5pPr>
          </a:lstStyle>
          <a:p>
            <a:pPr lvl="0"/>
            <a:r>
              <a:rPr lang="en-US"/>
              <a:t>Click to edit Statement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4055115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tatement 3">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1CEC059F-651D-D540-DF60-D6361D9C716B}"/>
              </a:ext>
            </a:extLst>
          </p:cNvPr>
          <p:cNvSpPr/>
          <p:nvPr userDrawn="1"/>
        </p:nvSpPr>
        <p:spPr>
          <a:xfrm flipV="1">
            <a:off x="1" y="6099048"/>
            <a:ext cx="10487111" cy="758952"/>
          </a:xfrm>
          <a:custGeom>
            <a:avLst/>
            <a:gdLst>
              <a:gd name="connsiteX0" fmla="*/ 0 w 10487111"/>
              <a:gd name="connsiteY0" fmla="*/ 758952 h 758952"/>
              <a:gd name="connsiteX1" fmla="*/ 10070779 w 10487111"/>
              <a:gd name="connsiteY1" fmla="*/ 758952 h 758952"/>
              <a:gd name="connsiteX2" fmla="*/ 10487111 w 10487111"/>
              <a:gd name="connsiteY2" fmla="*/ 342620 h 758952"/>
              <a:gd name="connsiteX3" fmla="*/ 10487111 w 10487111"/>
              <a:gd name="connsiteY3" fmla="*/ 0 h 758952"/>
              <a:gd name="connsiteX4" fmla="*/ 0 w 10487111"/>
              <a:gd name="connsiteY4" fmla="*/ 0 h 7589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87111" h="758952">
                <a:moveTo>
                  <a:pt x="0" y="758952"/>
                </a:moveTo>
                <a:lnTo>
                  <a:pt x="10070779" y="758952"/>
                </a:lnTo>
                <a:cubicBezTo>
                  <a:pt x="10300713" y="758952"/>
                  <a:pt x="10487111" y="572554"/>
                  <a:pt x="10487111" y="342620"/>
                </a:cubicBezTo>
                <a:lnTo>
                  <a:pt x="10487111" y="0"/>
                </a:lnTo>
                <a:lnTo>
                  <a:pt x="0" y="0"/>
                </a:lnTo>
                <a:close/>
              </a:path>
            </a:pathLst>
          </a:custGeom>
          <a:solidFill>
            <a:schemeClr val="bg2"/>
          </a:solidFill>
          <a:ln w="25400">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0EDE6"/>
              </a:solidFill>
              <a:effectLst/>
              <a:uLnTx/>
              <a:uFillTx/>
              <a:latin typeface="Neue Haas Grotesk Text Pro"/>
              <a:ea typeface="+mn-ea"/>
              <a:cs typeface="+mn-cs"/>
            </a:endParaRPr>
          </a:p>
        </p:txBody>
      </p:sp>
      <p:sp>
        <p:nvSpPr>
          <p:cNvPr id="2" name="Title 1">
            <a:extLst>
              <a:ext uri="{FF2B5EF4-FFF2-40B4-BE49-F238E27FC236}">
                <a16:creationId xmlns:a16="http://schemas.microsoft.com/office/drawing/2014/main" id="{A7221EB5-8556-FBD7-00D5-D69AC8E7E73A}"/>
              </a:ext>
            </a:extLst>
          </p:cNvPr>
          <p:cNvSpPr>
            <a:spLocks noGrp="1"/>
          </p:cNvSpPr>
          <p:nvPr>
            <p:ph type="title"/>
          </p:nvPr>
        </p:nvSpPr>
        <p:spPr>
          <a:xfrm>
            <a:off x="612648" y="-1133856"/>
            <a:ext cx="10652760" cy="1133856"/>
          </a:xfrm>
        </p:spPr>
        <p:txBody>
          <a:bodyPr/>
          <a:lstStyle/>
          <a:p>
            <a:r>
              <a:rPr lang="en-US"/>
              <a:t>Click to edit Master title style</a:t>
            </a:r>
          </a:p>
        </p:txBody>
      </p:sp>
      <p:sp>
        <p:nvSpPr>
          <p:cNvPr id="3" name="Date Placeholder 2">
            <a:extLst>
              <a:ext uri="{FF2B5EF4-FFF2-40B4-BE49-F238E27FC236}">
                <a16:creationId xmlns:a16="http://schemas.microsoft.com/office/drawing/2014/main" id="{67F688C7-1128-9027-65E4-A17BBE7DDDF0}"/>
              </a:ext>
            </a:extLst>
          </p:cNvPr>
          <p:cNvSpPr>
            <a:spLocks noGrp="1"/>
          </p:cNvSpPr>
          <p:nvPr>
            <p:ph type="dt" sz="half" idx="10"/>
          </p:nvPr>
        </p:nvSpPr>
        <p:spPr/>
        <p:txBody>
          <a:bodyPr/>
          <a:lstStyle/>
          <a:p>
            <a:fld id="{FAEFBAE2-1C27-41D0-8DBA-D202F753417F}" type="datetime1">
              <a:rPr lang="en-US" smtClean="0"/>
              <a:t>11/14/2025</a:t>
            </a:fld>
            <a:endParaRPr lang="en-US" dirty="0"/>
          </a:p>
        </p:txBody>
      </p:sp>
      <p:sp>
        <p:nvSpPr>
          <p:cNvPr id="4" name="Footer Placeholder 3">
            <a:extLst>
              <a:ext uri="{FF2B5EF4-FFF2-40B4-BE49-F238E27FC236}">
                <a16:creationId xmlns:a16="http://schemas.microsoft.com/office/drawing/2014/main" id="{3D56E87B-2252-4382-E6E7-15A81BCC8029}"/>
              </a:ext>
            </a:extLst>
          </p:cNvPr>
          <p:cNvSpPr>
            <a:spLocks noGrp="1"/>
          </p:cNvSpPr>
          <p:nvPr>
            <p:ph type="ftr" sz="quarter" idx="11"/>
          </p:nvPr>
        </p:nvSpPr>
        <p:spPr>
          <a:xfrm>
            <a:off x="7068312" y="6492240"/>
            <a:ext cx="2660904" cy="338328"/>
          </a:xfrm>
        </p:spPr>
        <p:txBody>
          <a:bodyPr/>
          <a:lstStyle/>
          <a:p>
            <a:r>
              <a:rPr lang="en-US" dirty="0"/>
              <a:t>Sample Footer Text</a:t>
            </a:r>
          </a:p>
        </p:txBody>
      </p:sp>
      <p:sp>
        <p:nvSpPr>
          <p:cNvPr id="5" name="Slide Number Placeholder 4">
            <a:extLst>
              <a:ext uri="{FF2B5EF4-FFF2-40B4-BE49-F238E27FC236}">
                <a16:creationId xmlns:a16="http://schemas.microsoft.com/office/drawing/2014/main" id="{8C1C6A68-1AC4-7B10-CD66-D67327434E62}"/>
              </a:ext>
            </a:extLst>
          </p:cNvPr>
          <p:cNvSpPr>
            <a:spLocks noGrp="1"/>
          </p:cNvSpPr>
          <p:nvPr>
            <p:ph type="sldNum" sz="quarter" idx="12"/>
          </p:nvPr>
        </p:nvSpPr>
        <p:spPr>
          <a:xfrm>
            <a:off x="9820656" y="6492240"/>
            <a:ext cx="457200" cy="338328"/>
          </a:xfrm>
        </p:spPr>
        <p:txBody>
          <a:bodyPr/>
          <a:lstStyle/>
          <a:p>
            <a:fld id="{CC057153-B650-4DEB-B370-79DDCFDCE934}" type="slidenum">
              <a:rPr lang="en-US" smtClean="0"/>
              <a:pPr/>
              <a:t>‹#›</a:t>
            </a:fld>
            <a:endParaRPr lang="en-US" dirty="0"/>
          </a:p>
        </p:txBody>
      </p:sp>
      <p:sp>
        <p:nvSpPr>
          <p:cNvPr id="7" name="Content Placeholder 6">
            <a:extLst>
              <a:ext uri="{FF2B5EF4-FFF2-40B4-BE49-F238E27FC236}">
                <a16:creationId xmlns:a16="http://schemas.microsoft.com/office/drawing/2014/main" id="{3E4E45FF-53F3-89B1-B969-C440DC819EF4}"/>
              </a:ext>
            </a:extLst>
          </p:cNvPr>
          <p:cNvSpPr>
            <a:spLocks noGrp="1"/>
          </p:cNvSpPr>
          <p:nvPr>
            <p:ph sz="quarter" idx="13" hasCustomPrompt="1"/>
          </p:nvPr>
        </p:nvSpPr>
        <p:spPr>
          <a:xfrm>
            <a:off x="283464" y="1596767"/>
            <a:ext cx="9537192" cy="4142232"/>
          </a:xfrm>
        </p:spPr>
        <p:txBody>
          <a:bodyPr anchor="b">
            <a:normAutofit/>
          </a:bodyPr>
          <a:lstStyle>
            <a:lvl1pPr marL="0" indent="0">
              <a:lnSpc>
                <a:spcPct val="100000"/>
              </a:lnSpc>
              <a:buNone/>
              <a:defRPr sz="6000" b="1"/>
            </a:lvl1pPr>
            <a:lvl2pPr marL="228600" indent="0">
              <a:lnSpc>
                <a:spcPct val="100000"/>
              </a:lnSpc>
              <a:buNone/>
              <a:defRPr sz="5400" b="1"/>
            </a:lvl2pPr>
            <a:lvl3pPr marL="457200" indent="0">
              <a:lnSpc>
                <a:spcPct val="100000"/>
              </a:lnSpc>
              <a:buNone/>
              <a:defRPr sz="4800" b="1"/>
            </a:lvl3pPr>
            <a:lvl4pPr marL="685800" indent="0">
              <a:lnSpc>
                <a:spcPct val="100000"/>
              </a:lnSpc>
              <a:buNone/>
              <a:defRPr sz="4400" b="1"/>
            </a:lvl4pPr>
            <a:lvl5pPr marL="914400" indent="0">
              <a:lnSpc>
                <a:spcPct val="100000"/>
              </a:lnSpc>
              <a:buNone/>
              <a:defRPr sz="4000" b="1"/>
            </a:lvl5pPr>
          </a:lstStyle>
          <a:p>
            <a:pPr lvl="0"/>
            <a:r>
              <a:rPr lang="en-US"/>
              <a:t>Click to edit Statement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274090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431172" y="293302"/>
            <a:ext cx="11125032" cy="965101"/>
          </a:xfr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a:xfrm>
            <a:off x="431172" y="1384847"/>
            <a:ext cx="11125032" cy="49051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FE21D4C7-8630-4B98-978C-30388BBD4EE8}" type="datetime1">
              <a:rPr lang="en-US" smtClean="0"/>
              <a:t>11/14/2025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84C450F2-3BB4-4AE4-8A35-A9D7AEA4C850}" type="slidenum">
              <a:rPr lang="en-US" smtClean="0"/>
              <a:t>‹#›</a:t>
            </a:fld>
            <a:endParaRPr lang="en-US" dirty="0"/>
          </a:p>
        </p:txBody>
      </p:sp>
    </p:spTree>
    <p:extLst>
      <p:ext uri="{BB962C8B-B14F-4D97-AF65-F5344CB8AC3E}">
        <p14:creationId xmlns:p14="http://schemas.microsoft.com/office/powerpoint/2010/main" val="62530648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F0761-EA67-F7D1-62E4-095EADA262F0}"/>
              </a:ext>
            </a:extLst>
          </p:cNvPr>
          <p:cNvSpPr>
            <a:spLocks noGrp="1"/>
          </p:cNvSpPr>
          <p:nvPr>
            <p:ph type="title" hasCustomPrompt="1"/>
          </p:nvPr>
        </p:nvSpPr>
        <p:spPr>
          <a:xfrm>
            <a:off x="1499616" y="1524002"/>
            <a:ext cx="9198864" cy="2871216"/>
          </a:xfrm>
        </p:spPr>
        <p:txBody>
          <a:bodyPr anchor="ctr">
            <a:normAutofit/>
          </a:bodyPr>
          <a:lstStyle>
            <a:lvl1pPr>
              <a:lnSpc>
                <a:spcPct val="110000"/>
              </a:lnSpc>
              <a:defRPr sz="4000" cap="none" baseline="0"/>
            </a:lvl1pPr>
          </a:lstStyle>
          <a:p>
            <a:r>
              <a:rPr lang="en-US"/>
              <a:t>Click to edit Quote</a:t>
            </a:r>
          </a:p>
        </p:txBody>
      </p:sp>
      <p:sp>
        <p:nvSpPr>
          <p:cNvPr id="3" name="Date Placeholder 2">
            <a:extLst>
              <a:ext uri="{FF2B5EF4-FFF2-40B4-BE49-F238E27FC236}">
                <a16:creationId xmlns:a16="http://schemas.microsoft.com/office/drawing/2014/main" id="{49A78CD0-57A9-DB86-E3A3-40628E6D68B7}"/>
              </a:ext>
            </a:extLst>
          </p:cNvPr>
          <p:cNvSpPr>
            <a:spLocks noGrp="1"/>
          </p:cNvSpPr>
          <p:nvPr>
            <p:ph type="dt" sz="half" idx="10"/>
          </p:nvPr>
        </p:nvSpPr>
        <p:spPr/>
        <p:txBody>
          <a:bodyPr/>
          <a:lstStyle/>
          <a:p>
            <a:fld id="{6A453612-8941-41EA-ABBA-F717A06C8346}" type="datetime1">
              <a:rPr lang="en-US" smtClean="0"/>
              <a:t>11/14/2025</a:t>
            </a:fld>
            <a:endParaRPr lang="en-US" dirty="0"/>
          </a:p>
        </p:txBody>
      </p:sp>
      <p:sp>
        <p:nvSpPr>
          <p:cNvPr id="4" name="Footer Placeholder 3">
            <a:extLst>
              <a:ext uri="{FF2B5EF4-FFF2-40B4-BE49-F238E27FC236}">
                <a16:creationId xmlns:a16="http://schemas.microsoft.com/office/drawing/2014/main" id="{B54C2DF4-76B6-1299-74E1-66F403C01A3C}"/>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2535CA15-3DFE-125B-C658-77179EDEA2F0}"/>
              </a:ext>
            </a:extLst>
          </p:cNvPr>
          <p:cNvSpPr>
            <a:spLocks noGrp="1"/>
          </p:cNvSpPr>
          <p:nvPr>
            <p:ph type="sldNum" sz="quarter" idx="12"/>
          </p:nvPr>
        </p:nvSpPr>
        <p:spPr/>
        <p:txBody>
          <a:bodyPr/>
          <a:lstStyle/>
          <a:p>
            <a:fld id="{CC057153-B650-4DEB-B370-79DDCFDCE934}" type="slidenum">
              <a:rPr lang="en-US" smtClean="0"/>
              <a:pPr/>
              <a:t>‹#›</a:t>
            </a:fld>
            <a:endParaRPr lang="en-US" dirty="0"/>
          </a:p>
        </p:txBody>
      </p:sp>
      <p:sp>
        <p:nvSpPr>
          <p:cNvPr id="7" name="Content Placeholder 6">
            <a:extLst>
              <a:ext uri="{FF2B5EF4-FFF2-40B4-BE49-F238E27FC236}">
                <a16:creationId xmlns:a16="http://schemas.microsoft.com/office/drawing/2014/main" id="{E5FAB025-061F-4B04-451A-37E42755863E}"/>
              </a:ext>
            </a:extLst>
          </p:cNvPr>
          <p:cNvSpPr>
            <a:spLocks noGrp="1"/>
          </p:cNvSpPr>
          <p:nvPr>
            <p:ph sz="quarter" idx="13" hasCustomPrompt="1"/>
          </p:nvPr>
        </p:nvSpPr>
        <p:spPr>
          <a:xfrm>
            <a:off x="1499616" y="5376672"/>
            <a:ext cx="9198864" cy="466344"/>
          </a:xfrm>
        </p:spPr>
        <p:txBody>
          <a:bodyPr>
            <a:normAutofit/>
          </a:bodyPr>
          <a:lstStyle>
            <a:lvl1pPr marL="0" indent="0">
              <a:buNone/>
              <a:defRPr sz="2200" b="1" cap="all" baseline="0">
                <a:solidFill>
                  <a:schemeClr val="accent1"/>
                </a:solidFill>
              </a:defRPr>
            </a:lvl1pPr>
            <a:lvl2pPr marL="228600" indent="0">
              <a:buNone/>
              <a:defRPr sz="2000" b="1" cap="all" baseline="0">
                <a:solidFill>
                  <a:schemeClr val="accent1"/>
                </a:solidFill>
              </a:defRPr>
            </a:lvl2pPr>
            <a:lvl3pPr marL="457200" indent="0">
              <a:buNone/>
              <a:defRPr sz="1800" b="1" cap="all" baseline="0">
                <a:solidFill>
                  <a:schemeClr val="accent1"/>
                </a:solidFill>
              </a:defRPr>
            </a:lvl3pPr>
            <a:lvl4pPr marL="685800" indent="0">
              <a:buNone/>
              <a:defRPr sz="1600" b="1" cap="all" baseline="0">
                <a:solidFill>
                  <a:schemeClr val="accent1"/>
                </a:solidFill>
              </a:defRPr>
            </a:lvl4pPr>
            <a:lvl5pPr marL="914400" indent="0">
              <a:buNone/>
              <a:defRPr sz="1400" b="1" cap="all" baseline="0">
                <a:solidFill>
                  <a:schemeClr val="accent1"/>
                </a:solidFill>
              </a:defRPr>
            </a:lvl5pPr>
          </a:lstStyle>
          <a:p>
            <a:pPr lvl="0"/>
            <a:r>
              <a:rPr lang="en-US"/>
              <a:t>Quote Author</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8687718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Quote 2">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19D41517-889E-CBB7-FD17-C5FECA783B2A}"/>
              </a:ext>
            </a:extLst>
          </p:cNvPr>
          <p:cNvSpPr/>
          <p:nvPr userDrawn="1"/>
        </p:nvSpPr>
        <p:spPr>
          <a:xfrm flipV="1">
            <a:off x="0" y="823828"/>
            <a:ext cx="11385608" cy="6034172"/>
          </a:xfrm>
          <a:custGeom>
            <a:avLst/>
            <a:gdLst>
              <a:gd name="connsiteX0" fmla="*/ 0 w 11385608"/>
              <a:gd name="connsiteY0" fmla="*/ 6034172 h 6034172"/>
              <a:gd name="connsiteX1" fmla="*/ 10969276 w 11385608"/>
              <a:gd name="connsiteY1" fmla="*/ 6034172 h 6034172"/>
              <a:gd name="connsiteX2" fmla="*/ 11385608 w 11385608"/>
              <a:gd name="connsiteY2" fmla="*/ 5617840 h 6034172"/>
              <a:gd name="connsiteX3" fmla="*/ 11385608 w 11385608"/>
              <a:gd name="connsiteY3" fmla="*/ 0 h 6034172"/>
              <a:gd name="connsiteX4" fmla="*/ 0 w 11385608"/>
              <a:gd name="connsiteY4" fmla="*/ 0 h 60341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85608" h="6034172">
                <a:moveTo>
                  <a:pt x="0" y="6034172"/>
                </a:moveTo>
                <a:lnTo>
                  <a:pt x="10969276" y="6034172"/>
                </a:lnTo>
                <a:cubicBezTo>
                  <a:pt x="11199210" y="6034172"/>
                  <a:pt x="11385608" y="5847774"/>
                  <a:pt x="11385608" y="5617840"/>
                </a:cubicBezTo>
                <a:lnTo>
                  <a:pt x="11385608" y="0"/>
                </a:lnTo>
                <a:lnTo>
                  <a:pt x="0" y="0"/>
                </a:lnTo>
                <a:close/>
              </a:path>
            </a:pathLst>
          </a:custGeom>
          <a:solidFill>
            <a:schemeClr val="bg2"/>
          </a:solidFill>
          <a:ln w="25400">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0EDE6"/>
              </a:solidFill>
              <a:effectLst/>
              <a:uLnTx/>
              <a:uFillTx/>
              <a:latin typeface="Neue Haas Grotesk Text Pro"/>
              <a:ea typeface="+mn-ea"/>
              <a:cs typeface="+mn-cs"/>
            </a:endParaRPr>
          </a:p>
        </p:txBody>
      </p:sp>
      <p:sp>
        <p:nvSpPr>
          <p:cNvPr id="2" name="Title 1">
            <a:extLst>
              <a:ext uri="{FF2B5EF4-FFF2-40B4-BE49-F238E27FC236}">
                <a16:creationId xmlns:a16="http://schemas.microsoft.com/office/drawing/2014/main" id="{823F0761-EA67-F7D1-62E4-095EADA262F0}"/>
              </a:ext>
            </a:extLst>
          </p:cNvPr>
          <p:cNvSpPr>
            <a:spLocks noGrp="1"/>
          </p:cNvSpPr>
          <p:nvPr>
            <p:ph type="title" hasCustomPrompt="1"/>
          </p:nvPr>
        </p:nvSpPr>
        <p:spPr>
          <a:xfrm>
            <a:off x="429768" y="1783080"/>
            <a:ext cx="8499079" cy="2249424"/>
          </a:xfrm>
        </p:spPr>
        <p:txBody>
          <a:bodyPr anchor="t">
            <a:normAutofit/>
          </a:bodyPr>
          <a:lstStyle>
            <a:lvl1pPr>
              <a:lnSpc>
                <a:spcPct val="100000"/>
              </a:lnSpc>
              <a:defRPr sz="3600" cap="none" baseline="0"/>
            </a:lvl1pPr>
          </a:lstStyle>
          <a:p>
            <a:r>
              <a:rPr lang="en-US"/>
              <a:t>Click to edit Quote</a:t>
            </a:r>
          </a:p>
        </p:txBody>
      </p:sp>
      <p:sp>
        <p:nvSpPr>
          <p:cNvPr id="3" name="Date Placeholder 2">
            <a:extLst>
              <a:ext uri="{FF2B5EF4-FFF2-40B4-BE49-F238E27FC236}">
                <a16:creationId xmlns:a16="http://schemas.microsoft.com/office/drawing/2014/main" id="{49A78CD0-57A9-DB86-E3A3-40628E6D68B7}"/>
              </a:ext>
            </a:extLst>
          </p:cNvPr>
          <p:cNvSpPr>
            <a:spLocks noGrp="1"/>
          </p:cNvSpPr>
          <p:nvPr>
            <p:ph type="dt" sz="half" idx="10"/>
          </p:nvPr>
        </p:nvSpPr>
        <p:spPr/>
        <p:txBody>
          <a:bodyPr/>
          <a:lstStyle/>
          <a:p>
            <a:fld id="{73D6CD22-E4B3-48A1-94CA-B89DB574ED80}" type="datetime1">
              <a:rPr lang="en-US" smtClean="0"/>
              <a:t>11/14/2025</a:t>
            </a:fld>
            <a:endParaRPr lang="en-US" dirty="0"/>
          </a:p>
        </p:txBody>
      </p:sp>
      <p:sp>
        <p:nvSpPr>
          <p:cNvPr id="4" name="Footer Placeholder 3">
            <a:extLst>
              <a:ext uri="{FF2B5EF4-FFF2-40B4-BE49-F238E27FC236}">
                <a16:creationId xmlns:a16="http://schemas.microsoft.com/office/drawing/2014/main" id="{B54C2DF4-76B6-1299-74E1-66F403C01A3C}"/>
              </a:ext>
            </a:extLst>
          </p:cNvPr>
          <p:cNvSpPr>
            <a:spLocks noGrp="1"/>
          </p:cNvSpPr>
          <p:nvPr>
            <p:ph type="ftr" sz="quarter" idx="11"/>
          </p:nvPr>
        </p:nvSpPr>
        <p:spPr>
          <a:xfrm>
            <a:off x="8669124" y="6492240"/>
            <a:ext cx="2660904" cy="338328"/>
          </a:xfrm>
        </p:spPr>
        <p:txBody>
          <a:bodyPr/>
          <a:lstStyle/>
          <a:p>
            <a:r>
              <a:rPr lang="en-US" dirty="0"/>
              <a:t>Sample Footer Text</a:t>
            </a:r>
          </a:p>
        </p:txBody>
      </p:sp>
      <p:sp>
        <p:nvSpPr>
          <p:cNvPr id="5" name="Slide Number Placeholder 4">
            <a:extLst>
              <a:ext uri="{FF2B5EF4-FFF2-40B4-BE49-F238E27FC236}">
                <a16:creationId xmlns:a16="http://schemas.microsoft.com/office/drawing/2014/main" id="{2535CA15-3DFE-125B-C658-77179EDEA2F0}"/>
              </a:ext>
            </a:extLst>
          </p:cNvPr>
          <p:cNvSpPr>
            <a:spLocks noGrp="1"/>
          </p:cNvSpPr>
          <p:nvPr>
            <p:ph type="sldNum" sz="quarter" idx="12"/>
          </p:nvPr>
        </p:nvSpPr>
        <p:spPr>
          <a:xfrm>
            <a:off x="11421468" y="6492240"/>
            <a:ext cx="457200" cy="338328"/>
          </a:xfrm>
        </p:spPr>
        <p:txBody>
          <a:bodyPr/>
          <a:lstStyle/>
          <a:p>
            <a:fld id="{CC057153-B650-4DEB-B370-79DDCFDCE934}" type="slidenum">
              <a:rPr lang="en-US" smtClean="0"/>
              <a:pPr/>
              <a:t>‹#›</a:t>
            </a:fld>
            <a:endParaRPr lang="en-US" dirty="0"/>
          </a:p>
        </p:txBody>
      </p:sp>
      <p:sp>
        <p:nvSpPr>
          <p:cNvPr id="7" name="Content Placeholder 6">
            <a:extLst>
              <a:ext uri="{FF2B5EF4-FFF2-40B4-BE49-F238E27FC236}">
                <a16:creationId xmlns:a16="http://schemas.microsoft.com/office/drawing/2014/main" id="{E5FAB025-061F-4B04-451A-37E42755863E}"/>
              </a:ext>
            </a:extLst>
          </p:cNvPr>
          <p:cNvSpPr>
            <a:spLocks noGrp="1"/>
          </p:cNvSpPr>
          <p:nvPr>
            <p:ph sz="quarter" idx="13" hasCustomPrompt="1"/>
          </p:nvPr>
        </p:nvSpPr>
        <p:spPr>
          <a:xfrm>
            <a:off x="429768" y="5120640"/>
            <a:ext cx="5431536" cy="1289304"/>
          </a:xfrm>
        </p:spPr>
        <p:txBody>
          <a:bodyPr vert="horz" lIns="91440" tIns="45720" rIns="91440" bIns="45720" rtlCol="0" anchor="ctr">
            <a:normAutofit/>
          </a:bodyPr>
          <a:lstStyle>
            <a:lvl1pPr marL="0" indent="0">
              <a:buNone/>
              <a:defRPr lang="en-US" b="1" cap="all" baseline="0" dirty="0"/>
            </a:lvl1pPr>
            <a:lvl2pPr marL="228600" indent="0">
              <a:buNone/>
              <a:defRPr lang="en-US" b="1" cap="all" baseline="0" dirty="0"/>
            </a:lvl2pPr>
            <a:lvl3pPr marL="457200" indent="0">
              <a:buNone/>
              <a:defRPr lang="en-US" b="1" cap="all" baseline="0" dirty="0"/>
            </a:lvl3pPr>
            <a:lvl4pPr marL="685800" indent="0">
              <a:buNone/>
              <a:defRPr lang="en-US" b="1" cap="all" baseline="0" dirty="0"/>
            </a:lvl4pPr>
            <a:lvl5pPr marL="914400" indent="0">
              <a:buNone/>
              <a:defRPr lang="en-US" b="1" cap="all" baseline="0" dirty="0"/>
            </a:lvl5pPr>
          </a:lstStyle>
          <a:p>
            <a:pPr lvl="0"/>
            <a:r>
              <a:rPr lang="en-US"/>
              <a:t>Quote Author</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7741094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onclusion">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429768" y="429768"/>
            <a:ext cx="10890374" cy="1627632"/>
          </a:xfrm>
        </p:spPr>
        <p:txBody>
          <a:bodyPr anchor="t">
            <a:normAutofit/>
          </a:bodyPr>
          <a:lstStyle>
            <a:lvl1pPr>
              <a:defRPr sz="5400"/>
            </a:lvl1pPr>
          </a:lstStyle>
          <a:p>
            <a:r>
              <a:rPr lang="en-US"/>
              <a:t>Click to edit Master title style</a:t>
            </a:r>
          </a:p>
        </p:txBody>
      </p:sp>
      <p:sp>
        <p:nvSpPr>
          <p:cNvPr id="8" name="Content Placeholder 7">
            <a:extLst>
              <a:ext uri="{FF2B5EF4-FFF2-40B4-BE49-F238E27FC236}">
                <a16:creationId xmlns:a16="http://schemas.microsoft.com/office/drawing/2014/main" id="{C7E1FCC9-2D1D-9C6B-8C9A-E3D0A77DBEF0}"/>
              </a:ext>
            </a:extLst>
          </p:cNvPr>
          <p:cNvSpPr>
            <a:spLocks noGrp="1"/>
          </p:cNvSpPr>
          <p:nvPr>
            <p:ph sz="quarter" idx="13"/>
          </p:nvPr>
        </p:nvSpPr>
        <p:spPr>
          <a:xfrm>
            <a:off x="429768" y="3264408"/>
            <a:ext cx="10890374" cy="2834640"/>
          </a:xfr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97C38B47-093E-417D-A1C3-81EEF797AC69}" type="datetime1">
              <a:rPr lang="en-US" smtClean="0"/>
              <a:t>11/14/2025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1328586018"/>
      </p:ext>
    </p:extLst>
  </p:cSld>
  <p:clrMapOvr>
    <a:overrideClrMapping bg1="lt1" tx1="dk1" bg2="lt2" tx2="dk2" accent1="accent1" accent2="accent2" accent3="accent3" accent4="accent4" accent5="accent5" accent6="accent6" hlink="hlink" folHlink="folHlink"/>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onclusion 2">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429768" y="1627318"/>
            <a:ext cx="8430768" cy="1842020"/>
          </a:xfrm>
        </p:spPr>
        <p:txBody>
          <a:bodyPr anchor="b">
            <a:normAutofit/>
          </a:bodyPr>
          <a:lstStyle>
            <a:lvl1pPr>
              <a:defRPr sz="6000"/>
            </a:lvl1pPr>
          </a:lstStyle>
          <a:p>
            <a:r>
              <a:rPr lang="en-US"/>
              <a:t>Click to edit Master title style</a:t>
            </a:r>
          </a:p>
        </p:txBody>
      </p:sp>
      <p:sp>
        <p:nvSpPr>
          <p:cNvPr id="7" name="Content Placeholder 6">
            <a:extLst>
              <a:ext uri="{FF2B5EF4-FFF2-40B4-BE49-F238E27FC236}">
                <a16:creationId xmlns:a16="http://schemas.microsoft.com/office/drawing/2014/main" id="{053FFEDA-E57B-DF13-2394-A1514E15F85A}"/>
              </a:ext>
            </a:extLst>
          </p:cNvPr>
          <p:cNvSpPr>
            <a:spLocks noGrp="1"/>
          </p:cNvSpPr>
          <p:nvPr>
            <p:ph sz="quarter" idx="14"/>
          </p:nvPr>
        </p:nvSpPr>
        <p:spPr>
          <a:xfrm>
            <a:off x="429768" y="3622673"/>
            <a:ext cx="8430768" cy="1828800"/>
          </a:xfrm>
        </p:spPr>
        <p:txBody>
          <a:bodyPr vert="horz" lIns="91440" tIns="45720" rIns="91440" bIns="45720" rtlCol="0">
            <a:normAutofit/>
          </a:bodyPr>
          <a:lstStyle>
            <a:lvl1pPr marL="0" indent="0">
              <a:buNone/>
              <a:defRPr lang="en-US" dirty="0"/>
            </a:lvl1pPr>
            <a:lvl2pPr marL="228600" indent="0">
              <a:buNone/>
              <a:defRPr lang="en-US" dirty="0"/>
            </a:lvl2pPr>
            <a:lvl3pPr marL="457200" indent="0">
              <a:buNone/>
              <a:defRPr lang="en-US" dirty="0"/>
            </a:lvl3pPr>
            <a:lvl4pPr marL="685800" indent="0">
              <a:buNone/>
              <a:defRPr lang="en-US" dirty="0"/>
            </a:lvl4pPr>
            <a:lvl5pPr marL="914400" indent="0">
              <a:buNone/>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A250925D-4314-49E4-A383-289640FEB5E3}" type="datetime1">
              <a:rPr lang="en-US" smtClean="0"/>
              <a:t>11/14/2025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4256958440"/>
      </p:ext>
    </p:extLst>
  </p:cSld>
  <p:clrMapOvr>
    <a:overrideClrMapping bg1="lt1" tx1="dk1" bg2="lt2" tx2="dk2" accent1="accent1" accent2="accent2" accent3="accent3" accent4="accent4" accent5="accent5" accent6="accent6" hlink="hlink" folHlink="folHlink"/>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29767" y="294248"/>
            <a:ext cx="11164825" cy="958480"/>
          </a:xfrm>
        </p:spPr>
        <p:txBody>
          <a:bodyPr/>
          <a:lstStyle/>
          <a:p>
            <a:r>
              <a:rPr lang="en-US"/>
              <a:t>Click to edit Master title style</a:t>
            </a:r>
          </a:p>
        </p:txBody>
      </p:sp>
      <p:sp>
        <p:nvSpPr>
          <p:cNvPr id="9" name="Text Placeholder 8">
            <a:extLst>
              <a:ext uri="{FF2B5EF4-FFF2-40B4-BE49-F238E27FC236}">
                <a16:creationId xmlns:a16="http://schemas.microsoft.com/office/drawing/2014/main" id="{778C515B-8D5A-0268-9044-7B2013C87E02}"/>
              </a:ext>
            </a:extLst>
          </p:cNvPr>
          <p:cNvSpPr>
            <a:spLocks noGrp="1"/>
          </p:cNvSpPr>
          <p:nvPr>
            <p:ph type="body" sz="quarter" idx="13"/>
          </p:nvPr>
        </p:nvSpPr>
        <p:spPr>
          <a:xfrm>
            <a:off x="429767" y="2020825"/>
            <a:ext cx="5212208" cy="428472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0">
            <a:extLst>
              <a:ext uri="{FF2B5EF4-FFF2-40B4-BE49-F238E27FC236}">
                <a16:creationId xmlns:a16="http://schemas.microsoft.com/office/drawing/2014/main" id="{13C7061A-8ED7-8B72-BD2B-2DF67F8C7A75}"/>
              </a:ext>
            </a:extLst>
          </p:cNvPr>
          <p:cNvSpPr>
            <a:spLocks noGrp="1"/>
          </p:cNvSpPr>
          <p:nvPr>
            <p:ph type="body" sz="quarter" idx="14"/>
          </p:nvPr>
        </p:nvSpPr>
        <p:spPr>
          <a:xfrm>
            <a:off x="6381622" y="2020822"/>
            <a:ext cx="5212208" cy="428472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EE2C59E0-667A-459A-BBD1-70DA72C3C576}" type="datetime1">
              <a:rPr lang="en-US" smtClean="0"/>
              <a:t>11/14/2025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132324752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EE969-634D-6E32-D227-18E9282C6F9E}"/>
              </a:ext>
            </a:extLst>
          </p:cNvPr>
          <p:cNvSpPr>
            <a:spLocks noGrp="1"/>
          </p:cNvSpPr>
          <p:nvPr>
            <p:ph type="title"/>
          </p:nvPr>
        </p:nvSpPr>
        <p:spPr>
          <a:xfrm>
            <a:off x="429768" y="276166"/>
            <a:ext cx="11164824" cy="976562"/>
          </a:xfrm>
        </p:spPr>
        <p:txBody>
          <a:bodyPr/>
          <a:lstStyle/>
          <a:p>
            <a:r>
              <a:rPr lang="en-US"/>
              <a:t>Click to edit Master title style</a:t>
            </a:r>
          </a:p>
        </p:txBody>
      </p:sp>
      <p:sp>
        <p:nvSpPr>
          <p:cNvPr id="3" name="Text Placeholder 2">
            <a:extLst>
              <a:ext uri="{FF2B5EF4-FFF2-40B4-BE49-F238E27FC236}">
                <a16:creationId xmlns:a16="http://schemas.microsoft.com/office/drawing/2014/main" id="{61CD26D4-290A-F0ED-7D62-41EDA6FEC2B9}"/>
              </a:ext>
            </a:extLst>
          </p:cNvPr>
          <p:cNvSpPr>
            <a:spLocks noGrp="1"/>
          </p:cNvSpPr>
          <p:nvPr>
            <p:ph type="body" idx="1"/>
          </p:nvPr>
        </p:nvSpPr>
        <p:spPr>
          <a:xfrm>
            <a:off x="429767" y="1380744"/>
            <a:ext cx="5212080" cy="559834"/>
          </a:xfrm>
        </p:spPr>
        <p:txBody>
          <a:bodyPr anchor="b">
            <a:normAutofit/>
          </a:bodyPr>
          <a:lstStyle>
            <a:lvl1pPr marL="0" indent="0">
              <a:lnSpc>
                <a:spcPct val="90000"/>
              </a:lnSpc>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Text Placeholder 10">
            <a:extLst>
              <a:ext uri="{FF2B5EF4-FFF2-40B4-BE49-F238E27FC236}">
                <a16:creationId xmlns:a16="http://schemas.microsoft.com/office/drawing/2014/main" id="{A211279F-0D05-3637-19CD-29468F4DD2F3}"/>
              </a:ext>
            </a:extLst>
          </p:cNvPr>
          <p:cNvSpPr>
            <a:spLocks noGrp="1"/>
          </p:cNvSpPr>
          <p:nvPr>
            <p:ph type="body" sz="quarter" idx="13"/>
          </p:nvPr>
        </p:nvSpPr>
        <p:spPr>
          <a:xfrm>
            <a:off x="430213" y="2021134"/>
            <a:ext cx="5211762" cy="434315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6536620-C4F3-EEC3-DBF1-05196B1CBB55}"/>
              </a:ext>
            </a:extLst>
          </p:cNvPr>
          <p:cNvSpPr>
            <a:spLocks noGrp="1"/>
          </p:cNvSpPr>
          <p:nvPr>
            <p:ph type="body" sz="quarter" idx="3"/>
          </p:nvPr>
        </p:nvSpPr>
        <p:spPr>
          <a:xfrm>
            <a:off x="6382512" y="1380744"/>
            <a:ext cx="5212080" cy="559834"/>
          </a:xfrm>
        </p:spPr>
        <p:txBody>
          <a:bodyPr anchor="b">
            <a:normAutofit/>
          </a:bodyPr>
          <a:lstStyle>
            <a:lvl1pPr marL="0" indent="0">
              <a:lnSpc>
                <a:spcPct val="90000"/>
              </a:lnSpc>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Text Placeholder 12">
            <a:extLst>
              <a:ext uri="{FF2B5EF4-FFF2-40B4-BE49-F238E27FC236}">
                <a16:creationId xmlns:a16="http://schemas.microsoft.com/office/drawing/2014/main" id="{F1B170DE-636A-B1A9-2EAB-C426DBFB3E51}"/>
              </a:ext>
            </a:extLst>
          </p:cNvPr>
          <p:cNvSpPr>
            <a:spLocks noGrp="1"/>
          </p:cNvSpPr>
          <p:nvPr>
            <p:ph type="body" sz="quarter" idx="14"/>
          </p:nvPr>
        </p:nvSpPr>
        <p:spPr>
          <a:xfrm>
            <a:off x="6381750" y="2020888"/>
            <a:ext cx="5213350" cy="4343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E3B3581-658A-8487-F9CB-E79F2BFF27E4}"/>
              </a:ext>
            </a:extLst>
          </p:cNvPr>
          <p:cNvSpPr>
            <a:spLocks noGrp="1"/>
          </p:cNvSpPr>
          <p:nvPr>
            <p:ph type="dt" sz="half" idx="10"/>
          </p:nvPr>
        </p:nvSpPr>
        <p:spPr/>
        <p:txBody>
          <a:bodyPr/>
          <a:lstStyle/>
          <a:p>
            <a:fld id="{706CC00B-2F01-4379-B0FD-8DA094C16FA4}" type="datetime1">
              <a:rPr lang="en-US" smtClean="0"/>
              <a:t>11/14/2025</a:t>
            </a:fld>
            <a:endParaRPr lang="en-US" dirty="0"/>
          </a:p>
        </p:txBody>
      </p:sp>
      <p:sp>
        <p:nvSpPr>
          <p:cNvPr id="8" name="Footer Placeholder 7">
            <a:extLst>
              <a:ext uri="{FF2B5EF4-FFF2-40B4-BE49-F238E27FC236}">
                <a16:creationId xmlns:a16="http://schemas.microsoft.com/office/drawing/2014/main" id="{949D76D8-9033-26CF-BF4C-AECCC685C177}"/>
              </a:ext>
            </a:extLst>
          </p:cNvPr>
          <p:cNvSpPr>
            <a:spLocks noGrp="1"/>
          </p:cNvSpPr>
          <p:nvPr>
            <p:ph type="ftr" sz="quarter" idx="11"/>
          </p:nvPr>
        </p:nvSpPr>
        <p:spPr/>
        <p:txBody>
          <a:bodyPr/>
          <a:lstStyle/>
          <a:p>
            <a:r>
              <a:rPr lang="en-US" dirty="0"/>
              <a:t>Sample Footer Text</a:t>
            </a:r>
          </a:p>
        </p:txBody>
      </p:sp>
      <p:sp>
        <p:nvSpPr>
          <p:cNvPr id="9" name="Slide Number Placeholder 8">
            <a:extLst>
              <a:ext uri="{FF2B5EF4-FFF2-40B4-BE49-F238E27FC236}">
                <a16:creationId xmlns:a16="http://schemas.microsoft.com/office/drawing/2014/main" id="{E02A06B8-CC1D-542F-D8EB-7625046B91D2}"/>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141544926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06A09-98CF-FAC2-3708-AECC4360C651}"/>
              </a:ext>
            </a:extLst>
          </p:cNvPr>
          <p:cNvSpPr>
            <a:spLocks noGrp="1"/>
          </p:cNvSpPr>
          <p:nvPr>
            <p:ph type="title"/>
          </p:nvPr>
        </p:nvSpPr>
        <p:spPr>
          <a:xfrm>
            <a:off x="429768" y="557784"/>
            <a:ext cx="3713996" cy="2212313"/>
          </a:xfrm>
        </p:spPr>
        <p:txBody>
          <a:bodyPr anchor="t">
            <a:normAutofit/>
          </a:bodyPr>
          <a:lstStyle>
            <a:lvl1pPr>
              <a:defRPr sz="3200"/>
            </a:lvl1pPr>
          </a:lstStyle>
          <a:p>
            <a:r>
              <a:rPr lang="en-US"/>
              <a:t>Click to edit Master title style</a:t>
            </a:r>
          </a:p>
        </p:txBody>
      </p:sp>
      <p:sp>
        <p:nvSpPr>
          <p:cNvPr id="4" name="Text Placeholder 3">
            <a:extLst>
              <a:ext uri="{FF2B5EF4-FFF2-40B4-BE49-F238E27FC236}">
                <a16:creationId xmlns:a16="http://schemas.microsoft.com/office/drawing/2014/main" id="{F32C4A61-EF2A-C5A5-B150-4448600B3937}"/>
              </a:ext>
            </a:extLst>
          </p:cNvPr>
          <p:cNvSpPr>
            <a:spLocks noGrp="1"/>
          </p:cNvSpPr>
          <p:nvPr>
            <p:ph type="body" sz="half" idx="2"/>
          </p:nvPr>
        </p:nvSpPr>
        <p:spPr>
          <a:xfrm>
            <a:off x="429767" y="2826137"/>
            <a:ext cx="3310128" cy="3434638"/>
          </a:xfrm>
        </p:spPr>
        <p:txBody>
          <a:bodyPr anchor="b"/>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3" name="Picture Placeholder 8">
            <a:extLst>
              <a:ext uri="{FF2B5EF4-FFF2-40B4-BE49-F238E27FC236}">
                <a16:creationId xmlns:a16="http://schemas.microsoft.com/office/drawing/2014/main" id="{FA23F0E6-EDAF-3A7F-5EC8-F911E9AE48EF}"/>
              </a:ext>
            </a:extLst>
          </p:cNvPr>
          <p:cNvSpPr>
            <a:spLocks noGrp="1"/>
          </p:cNvSpPr>
          <p:nvPr>
            <p:ph type="pic" sz="quarter" idx="13"/>
          </p:nvPr>
        </p:nvSpPr>
        <p:spPr>
          <a:xfrm>
            <a:off x="4502843" y="0"/>
            <a:ext cx="7689157" cy="6399152"/>
          </a:xfrm>
          <a:custGeom>
            <a:avLst/>
            <a:gdLst>
              <a:gd name="connsiteX0" fmla="*/ 0 w 7689157"/>
              <a:gd name="connsiteY0" fmla="*/ 0 h 6399152"/>
              <a:gd name="connsiteX1" fmla="*/ 7689157 w 7689157"/>
              <a:gd name="connsiteY1" fmla="*/ 0 h 6399152"/>
              <a:gd name="connsiteX2" fmla="*/ 7689157 w 7689157"/>
              <a:gd name="connsiteY2" fmla="*/ 6399152 h 6399152"/>
              <a:gd name="connsiteX3" fmla="*/ 578440 w 7689157"/>
              <a:gd name="connsiteY3" fmla="*/ 6399152 h 6399152"/>
              <a:gd name="connsiteX4" fmla="*/ 0 w 7689157"/>
              <a:gd name="connsiteY4" fmla="*/ 5820712 h 6399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9157" h="6399152">
                <a:moveTo>
                  <a:pt x="0" y="0"/>
                </a:moveTo>
                <a:lnTo>
                  <a:pt x="7689157" y="0"/>
                </a:lnTo>
                <a:lnTo>
                  <a:pt x="7689157" y="6399152"/>
                </a:lnTo>
                <a:lnTo>
                  <a:pt x="578440" y="6399152"/>
                </a:lnTo>
                <a:cubicBezTo>
                  <a:pt x="258976" y="6399152"/>
                  <a:pt x="0" y="6140176"/>
                  <a:pt x="0" y="5820712"/>
                </a:cubicBez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a:noAutofit/>
          </a:bodyPr>
          <a:lstStyle>
            <a:lvl1pPr marL="0" indent="0">
              <a:buNone/>
              <a:defRPr/>
            </a:lvl1pPr>
          </a:lstStyle>
          <a:p>
            <a:endParaRPr lang="en-US" dirty="0"/>
          </a:p>
        </p:txBody>
      </p:sp>
      <p:sp>
        <p:nvSpPr>
          <p:cNvPr id="5" name="Date Placeholder 4">
            <a:extLst>
              <a:ext uri="{FF2B5EF4-FFF2-40B4-BE49-F238E27FC236}">
                <a16:creationId xmlns:a16="http://schemas.microsoft.com/office/drawing/2014/main" id="{920B235E-39C7-4C78-20EF-DB48ECD9CB90}"/>
              </a:ext>
            </a:extLst>
          </p:cNvPr>
          <p:cNvSpPr>
            <a:spLocks noGrp="1"/>
          </p:cNvSpPr>
          <p:nvPr>
            <p:ph type="dt" sz="half" idx="10"/>
          </p:nvPr>
        </p:nvSpPr>
        <p:spPr/>
        <p:txBody>
          <a:bodyPr/>
          <a:lstStyle/>
          <a:p>
            <a:fld id="{5019F103-9E7C-4D5A-827C-0D2D66EE1CD2}" type="datetime1">
              <a:rPr lang="en-US" smtClean="0"/>
              <a:t>11/14/2025</a:t>
            </a:fld>
            <a:endParaRPr lang="en-US" dirty="0"/>
          </a:p>
        </p:txBody>
      </p:sp>
      <p:sp>
        <p:nvSpPr>
          <p:cNvPr id="6" name="Footer Placeholder 5">
            <a:extLst>
              <a:ext uri="{FF2B5EF4-FFF2-40B4-BE49-F238E27FC236}">
                <a16:creationId xmlns:a16="http://schemas.microsoft.com/office/drawing/2014/main" id="{7FDC75DA-9A78-9AB9-7171-95A08CC51C56}"/>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5EFE1A03-DCCB-53C7-DBFE-2AD55C90591B}"/>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40588670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Photo 1">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429768" y="5276088"/>
            <a:ext cx="11347704" cy="786384"/>
          </a:xfrm>
        </p:spPr>
        <p:txBody>
          <a:bodyPr anchor="b">
            <a:normAutofit/>
          </a:bodyPr>
          <a:lstStyle>
            <a:lvl1pPr algn="l">
              <a:defRPr sz="4400">
                <a:solidFill>
                  <a:schemeClr val="bg1"/>
                </a:solidFill>
              </a:defRPr>
            </a:lvl1pPr>
          </a:lstStyle>
          <a:p>
            <a:r>
              <a:rPr lang="en-US" dirty="0"/>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429768" y="5980176"/>
            <a:ext cx="11347704" cy="530352"/>
          </a:xfrm>
        </p:spPr>
        <p:txBody>
          <a:bodyPr anchor="ctr">
            <a:normAutofit/>
          </a:bodyPr>
          <a:lstStyle>
            <a:lvl1pPr marL="0" indent="0" algn="l">
              <a:buNone/>
              <a:defRPr sz="1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9" name="Picture Placeholder 8">
            <a:extLst>
              <a:ext uri="{FF2B5EF4-FFF2-40B4-BE49-F238E27FC236}">
                <a16:creationId xmlns:a16="http://schemas.microsoft.com/office/drawing/2014/main" id="{A9E06FED-92D3-C4D6-28D7-600D842F7AC3}"/>
              </a:ext>
            </a:extLst>
          </p:cNvPr>
          <p:cNvSpPr>
            <a:spLocks noGrp="1"/>
          </p:cNvSpPr>
          <p:nvPr>
            <p:ph type="pic" sz="quarter" idx="13"/>
          </p:nvPr>
        </p:nvSpPr>
        <p:spPr>
          <a:xfrm>
            <a:off x="0" y="0"/>
            <a:ext cx="11733150" cy="5135804"/>
          </a:xfrm>
          <a:custGeom>
            <a:avLst/>
            <a:gdLst>
              <a:gd name="connsiteX0" fmla="*/ 0 w 11733150"/>
              <a:gd name="connsiteY0" fmla="*/ 0 h 5135804"/>
              <a:gd name="connsiteX1" fmla="*/ 11733150 w 11733150"/>
              <a:gd name="connsiteY1" fmla="*/ 0 h 5135804"/>
              <a:gd name="connsiteX2" fmla="*/ 11733150 w 11733150"/>
              <a:gd name="connsiteY2" fmla="*/ 4533808 h 5135804"/>
              <a:gd name="connsiteX3" fmla="*/ 11131154 w 11733150"/>
              <a:gd name="connsiteY3" fmla="*/ 5135804 h 5135804"/>
              <a:gd name="connsiteX4" fmla="*/ 0 w 11733150"/>
              <a:gd name="connsiteY4" fmla="*/ 5135804 h 51358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33150" h="5135804">
                <a:moveTo>
                  <a:pt x="0" y="0"/>
                </a:moveTo>
                <a:lnTo>
                  <a:pt x="11733150" y="0"/>
                </a:lnTo>
                <a:lnTo>
                  <a:pt x="11733150" y="4533808"/>
                </a:lnTo>
                <a:cubicBezTo>
                  <a:pt x="11733150" y="4866281"/>
                  <a:pt x="11463627" y="5135804"/>
                  <a:pt x="11131154" y="5135804"/>
                </a:cubicBezTo>
                <a:lnTo>
                  <a:pt x="0" y="5135804"/>
                </a:ln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a:noAutofit/>
          </a:bodyPr>
          <a:lstStyle>
            <a:lvl1pPr marL="0" indent="0">
              <a:buNone/>
              <a:defRPr/>
            </a:lvl1pPr>
          </a:lstStyle>
          <a:p>
            <a:endParaRPr lang="en-US" dirty="0"/>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a:xfrm>
            <a:off x="137160" y="6519672"/>
            <a:ext cx="3494314" cy="365125"/>
          </a:xfrm>
        </p:spPr>
        <p:txBody>
          <a:bodyPr/>
          <a:lstStyle>
            <a:lvl1pPr>
              <a:defRPr>
                <a:solidFill>
                  <a:schemeClr val="bg1"/>
                </a:solidFill>
                <a:effectLst/>
              </a:defRPr>
            </a:lvl1pPr>
          </a:lstStyle>
          <a:p>
            <a:fld id="{8C13480A-5F85-4A30-80F2-F92581C6474C}" type="datetime1">
              <a:rPr lang="en-US" smtClean="0"/>
              <a:t>11/14/2025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a:xfrm>
            <a:off x="8876521" y="6519672"/>
            <a:ext cx="2805405" cy="365125"/>
          </a:xfrm>
        </p:spPr>
        <p:txBody>
          <a:bodyPr/>
          <a:lstStyle>
            <a:lvl1pPr>
              <a:defRPr>
                <a:solidFill>
                  <a:schemeClr val="bg1"/>
                </a:solidFill>
                <a:effectLst/>
              </a:defRPr>
            </a:lvl1p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a:xfrm>
            <a:off x="11632162" y="6519672"/>
            <a:ext cx="429207" cy="365125"/>
          </a:xfrm>
        </p:spPr>
        <p:txBody>
          <a:bodyPr vert="horz" lIns="91440" tIns="45720" rIns="91440" bIns="45720" rtlCol="0" anchor="ctr"/>
          <a:lstStyle>
            <a:lvl1pPr>
              <a:defRPr lang="en-US" smtClean="0">
                <a:solidFill>
                  <a:schemeClr val="bg2"/>
                </a:solidFill>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210098841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429768" y="411480"/>
            <a:ext cx="4590288" cy="3739896"/>
          </a:xfrm>
        </p:spPr>
        <p:txBody>
          <a:bodyPr anchor="t">
            <a:normAutofit/>
          </a:bodyPr>
          <a:lstStyle>
            <a:lvl1pPr algn="l">
              <a:defRPr sz="5200">
                <a:solidFill>
                  <a:schemeClr val="tx2"/>
                </a:solidFill>
              </a:defRPr>
            </a:lvl1pPr>
          </a:lstStyle>
          <a:p>
            <a:r>
              <a:rPr lang="en-US" dirty="0"/>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429768" y="4873752"/>
            <a:ext cx="4206240" cy="1380744"/>
          </a:xfrm>
        </p:spPr>
        <p:txBody>
          <a:bodyPr anchor="b">
            <a:normAutofit/>
          </a:bodyPr>
          <a:lstStyle>
            <a:lvl1pPr marL="0" indent="0" algn="l">
              <a:buNone/>
              <a:defRPr sz="1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5" name="Picture Placeholder 6">
            <a:extLst>
              <a:ext uri="{FF2B5EF4-FFF2-40B4-BE49-F238E27FC236}">
                <a16:creationId xmlns:a16="http://schemas.microsoft.com/office/drawing/2014/main" id="{3D161DAC-42AF-C3D9-37A1-04B90F30DEED}"/>
              </a:ext>
            </a:extLst>
          </p:cNvPr>
          <p:cNvSpPr>
            <a:spLocks noGrp="1"/>
          </p:cNvSpPr>
          <p:nvPr>
            <p:ph type="pic" sz="quarter" idx="13"/>
          </p:nvPr>
        </p:nvSpPr>
        <p:spPr>
          <a:xfrm>
            <a:off x="5586160" y="0"/>
            <a:ext cx="6605841" cy="6399152"/>
          </a:xfrm>
          <a:custGeom>
            <a:avLst/>
            <a:gdLst>
              <a:gd name="connsiteX0" fmla="*/ 0 w 6605841"/>
              <a:gd name="connsiteY0" fmla="*/ 0 h 6399152"/>
              <a:gd name="connsiteX1" fmla="*/ 6605841 w 6605841"/>
              <a:gd name="connsiteY1" fmla="*/ 0 h 6399152"/>
              <a:gd name="connsiteX2" fmla="*/ 6605841 w 6605841"/>
              <a:gd name="connsiteY2" fmla="*/ 6399152 h 6399152"/>
              <a:gd name="connsiteX3" fmla="*/ 601995 w 6605841"/>
              <a:gd name="connsiteY3" fmla="*/ 6399152 h 6399152"/>
              <a:gd name="connsiteX4" fmla="*/ 0 w 6605841"/>
              <a:gd name="connsiteY4" fmla="*/ 5797156 h 6399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05841" h="6399152">
                <a:moveTo>
                  <a:pt x="0" y="0"/>
                </a:moveTo>
                <a:lnTo>
                  <a:pt x="6605841" y="0"/>
                </a:lnTo>
                <a:lnTo>
                  <a:pt x="6605841" y="6399152"/>
                </a:lnTo>
                <a:lnTo>
                  <a:pt x="601995" y="6399152"/>
                </a:lnTo>
                <a:cubicBezTo>
                  <a:pt x="269522" y="6399152"/>
                  <a:pt x="0" y="6129629"/>
                  <a:pt x="0" y="5797156"/>
                </a:cubicBez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a:noAutofit/>
          </a:bodyPr>
          <a:lstStyle>
            <a:lvl1pPr marL="0" indent="0">
              <a:buNone/>
              <a:defRPr/>
            </a:lvl1pPr>
          </a:lstStyle>
          <a:p>
            <a:endParaRPr lang="en-US" dirty="0"/>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lvl1pPr>
              <a:defRPr>
                <a:solidFill>
                  <a:schemeClr val="tx2"/>
                </a:solidFill>
                <a:effectLst/>
              </a:defRPr>
            </a:lvl1pPr>
          </a:lstStyle>
          <a:p>
            <a:fld id="{B2BF18D3-87BE-4A2D-AD2C-B21E415FD900}" type="datetime1">
              <a:rPr lang="en-US" smtClean="0"/>
              <a:t>11/14/2025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lvl1pPr>
              <a:defRPr>
                <a:solidFill>
                  <a:schemeClr val="tx2"/>
                </a:solidFill>
              </a:defRPr>
            </a:lvl1p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tx2"/>
                </a:solidFill>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69333469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Photo 3">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429768" y="411480"/>
            <a:ext cx="5330952" cy="3739896"/>
          </a:xfrm>
        </p:spPr>
        <p:txBody>
          <a:bodyPr anchor="t">
            <a:normAutofit/>
          </a:bodyPr>
          <a:lstStyle>
            <a:lvl1pPr algn="l">
              <a:defRPr sz="6600">
                <a:solidFill>
                  <a:schemeClr val="tx2"/>
                </a:solidFill>
              </a:defRPr>
            </a:lvl1pPr>
          </a:lstStyle>
          <a:p>
            <a:r>
              <a:rPr lang="en-US"/>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429768" y="4873752"/>
            <a:ext cx="4517136" cy="1380744"/>
          </a:xfrm>
        </p:spPr>
        <p:txBody>
          <a:bodyPr anchor="b">
            <a:normAutofit/>
          </a:bodyPr>
          <a:lstStyle>
            <a:lvl1pPr marL="0" indent="0" algn="l">
              <a:buNone/>
              <a:defRPr sz="1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0" name="Picture Placeholder 6">
            <a:extLst>
              <a:ext uri="{FF2B5EF4-FFF2-40B4-BE49-F238E27FC236}">
                <a16:creationId xmlns:a16="http://schemas.microsoft.com/office/drawing/2014/main" id="{DEE3B02A-3B83-3083-3F07-26E25C6C135D}"/>
              </a:ext>
            </a:extLst>
          </p:cNvPr>
          <p:cNvSpPr>
            <a:spLocks noGrp="1"/>
          </p:cNvSpPr>
          <p:nvPr>
            <p:ph type="pic" sz="quarter" idx="13"/>
          </p:nvPr>
        </p:nvSpPr>
        <p:spPr>
          <a:xfrm>
            <a:off x="6517248" y="0"/>
            <a:ext cx="5674753" cy="6399152"/>
          </a:xfrm>
          <a:custGeom>
            <a:avLst/>
            <a:gdLst>
              <a:gd name="connsiteX0" fmla="*/ 0 w 5674753"/>
              <a:gd name="connsiteY0" fmla="*/ 0 h 6399152"/>
              <a:gd name="connsiteX1" fmla="*/ 5674753 w 5674753"/>
              <a:gd name="connsiteY1" fmla="*/ 0 h 6399152"/>
              <a:gd name="connsiteX2" fmla="*/ 5674753 w 5674753"/>
              <a:gd name="connsiteY2" fmla="*/ 6399152 h 6399152"/>
              <a:gd name="connsiteX3" fmla="*/ 601996 w 5674753"/>
              <a:gd name="connsiteY3" fmla="*/ 6399152 h 6399152"/>
              <a:gd name="connsiteX4" fmla="*/ 0 w 5674753"/>
              <a:gd name="connsiteY4" fmla="*/ 5797156 h 6399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74753" h="6399152">
                <a:moveTo>
                  <a:pt x="0" y="0"/>
                </a:moveTo>
                <a:lnTo>
                  <a:pt x="5674753" y="0"/>
                </a:lnTo>
                <a:lnTo>
                  <a:pt x="5674753" y="6399152"/>
                </a:lnTo>
                <a:lnTo>
                  <a:pt x="601996" y="6399152"/>
                </a:lnTo>
                <a:cubicBezTo>
                  <a:pt x="269523" y="6399152"/>
                  <a:pt x="0" y="6129629"/>
                  <a:pt x="0" y="5797156"/>
                </a:cubicBez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a:noAutofit/>
          </a:bodyPr>
          <a:lstStyle>
            <a:lvl1pPr marL="0" indent="0">
              <a:buNone/>
              <a:defRPr/>
            </a:lvl1pPr>
          </a:lstStyle>
          <a:p>
            <a:endParaRPr lang="en-US" dirty="0"/>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lvl1pPr>
              <a:defRPr>
                <a:solidFill>
                  <a:schemeClr val="tx2"/>
                </a:solidFill>
                <a:effectLst/>
              </a:defRPr>
            </a:lvl1pPr>
          </a:lstStyle>
          <a:p>
            <a:fld id="{73F0B94E-0195-4FC9-AEFD-CCBB878ACEDF}" type="datetime1">
              <a:rPr lang="en-US" smtClean="0"/>
              <a:t>11/14/2025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lvl1pPr>
              <a:defRPr>
                <a:solidFill>
                  <a:schemeClr val="tx2"/>
                </a:solidFill>
              </a:defRPr>
            </a:lvl1p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tx2"/>
                </a:solidFill>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371769714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Photo 4">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7269480" y="411480"/>
            <a:ext cx="4361688" cy="3968496"/>
          </a:xfrm>
        </p:spPr>
        <p:txBody>
          <a:bodyPr anchor="t">
            <a:normAutofit/>
          </a:bodyPr>
          <a:lstStyle>
            <a:lvl1pPr algn="l">
              <a:defRPr sz="5400">
                <a:solidFill>
                  <a:schemeClr val="tx2"/>
                </a:solidFill>
              </a:defRPr>
            </a:lvl1pPr>
          </a:lstStyle>
          <a:p>
            <a:r>
              <a:rPr lang="en-US"/>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7269480" y="4873752"/>
            <a:ext cx="4206240" cy="1380744"/>
          </a:xfrm>
        </p:spPr>
        <p:txBody>
          <a:bodyPr anchor="b">
            <a:normAutofit/>
          </a:bodyPr>
          <a:lstStyle>
            <a:lvl1pPr marL="0" indent="0" algn="l">
              <a:buNone/>
              <a:defRPr sz="1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1" name="Picture Placeholder 6">
            <a:extLst>
              <a:ext uri="{FF2B5EF4-FFF2-40B4-BE49-F238E27FC236}">
                <a16:creationId xmlns:a16="http://schemas.microsoft.com/office/drawing/2014/main" id="{1D6AB98B-BD95-F9FC-BB22-1A89B6EE3246}"/>
              </a:ext>
            </a:extLst>
          </p:cNvPr>
          <p:cNvSpPr>
            <a:spLocks noGrp="1"/>
          </p:cNvSpPr>
          <p:nvPr>
            <p:ph type="pic" sz="quarter" idx="13"/>
          </p:nvPr>
        </p:nvSpPr>
        <p:spPr>
          <a:xfrm>
            <a:off x="0" y="0"/>
            <a:ext cx="6604503" cy="6399152"/>
          </a:xfrm>
          <a:custGeom>
            <a:avLst/>
            <a:gdLst>
              <a:gd name="connsiteX0" fmla="*/ 0 w 6604503"/>
              <a:gd name="connsiteY0" fmla="*/ 0 h 6399152"/>
              <a:gd name="connsiteX1" fmla="*/ 6604503 w 6604503"/>
              <a:gd name="connsiteY1" fmla="*/ 0 h 6399152"/>
              <a:gd name="connsiteX2" fmla="*/ 6604503 w 6604503"/>
              <a:gd name="connsiteY2" fmla="*/ 5797156 h 6399152"/>
              <a:gd name="connsiteX3" fmla="*/ 6002507 w 6604503"/>
              <a:gd name="connsiteY3" fmla="*/ 6399152 h 6399152"/>
              <a:gd name="connsiteX4" fmla="*/ 0 w 6604503"/>
              <a:gd name="connsiteY4" fmla="*/ 6399152 h 6399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04503" h="6399152">
                <a:moveTo>
                  <a:pt x="0" y="0"/>
                </a:moveTo>
                <a:lnTo>
                  <a:pt x="6604503" y="0"/>
                </a:lnTo>
                <a:lnTo>
                  <a:pt x="6604503" y="5797156"/>
                </a:lnTo>
                <a:cubicBezTo>
                  <a:pt x="6604503" y="6129629"/>
                  <a:pt x="6334980" y="6399152"/>
                  <a:pt x="6002507" y="6399152"/>
                </a:cubicBezTo>
                <a:lnTo>
                  <a:pt x="0" y="6399152"/>
                </a:ln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a:noAutofit/>
          </a:bodyPr>
          <a:lstStyle>
            <a:lvl1pPr marL="0" indent="0">
              <a:buNone/>
              <a:defRPr/>
            </a:lvl1pPr>
          </a:lstStyle>
          <a:p>
            <a:endParaRPr lang="en-US" dirty="0"/>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lvl1pPr>
              <a:defRPr>
                <a:solidFill>
                  <a:schemeClr val="tx2"/>
                </a:solidFill>
                <a:effectLst/>
              </a:defRPr>
            </a:lvl1pPr>
          </a:lstStyle>
          <a:p>
            <a:fld id="{9B0F68CC-6BDD-49E7-8971-97164A4B1FA2}" type="datetime1">
              <a:rPr lang="en-US" smtClean="0"/>
              <a:t>11/14/2025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lvl1pPr>
              <a:defRPr>
                <a:solidFill>
                  <a:schemeClr val="tx2"/>
                </a:solidFill>
              </a:defRPr>
            </a:lvl1p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tx2"/>
                </a:solidFill>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18252224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Agenda">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019F8-742E-9EEF-F591-C9666AC32AF1}"/>
              </a:ext>
            </a:extLst>
          </p:cNvPr>
          <p:cNvSpPr>
            <a:spLocks noGrp="1"/>
          </p:cNvSpPr>
          <p:nvPr>
            <p:ph type="title"/>
          </p:nvPr>
        </p:nvSpPr>
        <p:spPr>
          <a:xfrm>
            <a:off x="429768" y="411480"/>
            <a:ext cx="11045952" cy="1828800"/>
          </a:xfrm>
        </p:spPr>
        <p:txBody>
          <a:bodyPr anchor="t">
            <a:normAutofit/>
          </a:bodyPr>
          <a:lstStyle>
            <a:lvl1pPr>
              <a:defRPr sz="8000"/>
            </a:lvl1pPr>
          </a:lstStyle>
          <a:p>
            <a:r>
              <a:rPr lang="en-US" dirty="0"/>
              <a:t>Click to edit Master title style</a:t>
            </a:r>
          </a:p>
        </p:txBody>
      </p:sp>
      <p:sp>
        <p:nvSpPr>
          <p:cNvPr id="7" name="Content Placeholder 6">
            <a:extLst>
              <a:ext uri="{FF2B5EF4-FFF2-40B4-BE49-F238E27FC236}">
                <a16:creationId xmlns:a16="http://schemas.microsoft.com/office/drawing/2014/main" id="{28C8B19A-6FC1-2B71-0BFB-9274CBF396B9}"/>
              </a:ext>
            </a:extLst>
          </p:cNvPr>
          <p:cNvSpPr>
            <a:spLocks noGrp="1"/>
          </p:cNvSpPr>
          <p:nvPr>
            <p:ph sz="quarter" idx="13"/>
          </p:nvPr>
        </p:nvSpPr>
        <p:spPr>
          <a:xfrm>
            <a:off x="6272784" y="2423160"/>
            <a:ext cx="5202936" cy="3858768"/>
          </a:xfrm>
        </p:spPr>
        <p:txBody>
          <a:bodyPr vert="horz" lIns="91440" tIns="45720" rIns="91440" bIns="45720" rtlCol="0">
            <a:normAutofit/>
          </a:bodyPr>
          <a:lstStyle>
            <a:lvl1pPr marL="457200" indent="-457200">
              <a:buFont typeface="+mj-lt"/>
              <a:buAutoNum type="arabicPeriod"/>
              <a:defRPr lang="en-US" dirty="0"/>
            </a:lvl1pPr>
            <a:lvl2pPr marL="571500" indent="-342900">
              <a:buFont typeface="+mj-lt"/>
              <a:buAutoNum type="alphaLcPeriod"/>
              <a:defRPr lang="en-US" dirty="0"/>
            </a:lvl2pPr>
            <a:lvl3pPr marL="800100" indent="-342900">
              <a:buFont typeface="+mj-lt"/>
              <a:buAutoNum type="romanLcPeriod"/>
              <a:defRPr lang="en-US" dirty="0"/>
            </a:lvl3pPr>
            <a:lvl4pPr marL="914400" indent="-228600">
              <a:buFont typeface="+mj-lt"/>
              <a:buAutoNum type="arabicParenR"/>
              <a:defRPr lang="en-US" dirty="0"/>
            </a:lvl4pPr>
            <a:lvl5pPr marL="1143000" indent="-228600">
              <a:buFont typeface="+mj-lt"/>
              <a:buAutoNum type="alphaLcParen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Date Placeholder 2">
            <a:extLst>
              <a:ext uri="{FF2B5EF4-FFF2-40B4-BE49-F238E27FC236}">
                <a16:creationId xmlns:a16="http://schemas.microsoft.com/office/drawing/2014/main" id="{6CC77F2D-39D2-22F7-CF0B-39D63EBF00B7}"/>
              </a:ext>
            </a:extLst>
          </p:cNvPr>
          <p:cNvSpPr>
            <a:spLocks noGrp="1"/>
          </p:cNvSpPr>
          <p:nvPr>
            <p:ph type="dt" sz="half" idx="10"/>
          </p:nvPr>
        </p:nvSpPr>
        <p:spPr/>
        <p:txBody>
          <a:bodyPr/>
          <a:lstStyle/>
          <a:p>
            <a:fld id="{E244D5D5-F2FF-4BCB-BACC-FA9A736697CB}" type="datetime1">
              <a:rPr lang="en-US" smtClean="0"/>
              <a:t>11/14/2025</a:t>
            </a:fld>
            <a:endParaRPr lang="en-US" dirty="0"/>
          </a:p>
        </p:txBody>
      </p:sp>
      <p:sp>
        <p:nvSpPr>
          <p:cNvPr id="4" name="Footer Placeholder 3">
            <a:extLst>
              <a:ext uri="{FF2B5EF4-FFF2-40B4-BE49-F238E27FC236}">
                <a16:creationId xmlns:a16="http://schemas.microsoft.com/office/drawing/2014/main" id="{0B12CFE6-D05E-5478-B3A4-81DC4DCD7410}"/>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626B86D3-24E1-029E-BA22-9F17F9517D65}"/>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428038024"/>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5BFB69-9245-EC58-F1DE-FEB625BD336A}"/>
              </a:ext>
            </a:extLst>
          </p:cNvPr>
          <p:cNvSpPr>
            <a:spLocks noGrp="1"/>
          </p:cNvSpPr>
          <p:nvPr>
            <p:ph type="title"/>
          </p:nvPr>
        </p:nvSpPr>
        <p:spPr>
          <a:xfrm>
            <a:off x="431173" y="285210"/>
            <a:ext cx="10653578" cy="965101"/>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a:extLst>
              <a:ext uri="{FF2B5EF4-FFF2-40B4-BE49-F238E27FC236}">
                <a16:creationId xmlns:a16="http://schemas.microsoft.com/office/drawing/2014/main" id="{5516AFD5-5144-C460-0CA4-644BC4A93C02}"/>
              </a:ext>
            </a:extLst>
          </p:cNvPr>
          <p:cNvSpPr>
            <a:spLocks noGrp="1"/>
          </p:cNvSpPr>
          <p:nvPr>
            <p:ph type="body" idx="1"/>
          </p:nvPr>
        </p:nvSpPr>
        <p:spPr>
          <a:xfrm>
            <a:off x="431172" y="1384847"/>
            <a:ext cx="10653579" cy="490511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995753E-AF8A-7E04-8A1A-205B755A0215}"/>
              </a:ext>
            </a:extLst>
          </p:cNvPr>
          <p:cNvSpPr>
            <a:spLocks noGrp="1"/>
          </p:cNvSpPr>
          <p:nvPr>
            <p:ph type="dt" sz="half" idx="2"/>
          </p:nvPr>
        </p:nvSpPr>
        <p:spPr>
          <a:xfrm>
            <a:off x="431172" y="6490524"/>
            <a:ext cx="2841959" cy="336141"/>
          </a:xfrm>
          <a:prstGeom prst="rect">
            <a:avLst/>
          </a:prstGeom>
        </p:spPr>
        <p:txBody>
          <a:bodyPr vert="horz" lIns="91440" tIns="45720" rIns="91440" bIns="45720" rtlCol="0" anchor="ctr"/>
          <a:lstStyle>
            <a:lvl1pPr algn="l">
              <a:defRPr sz="800">
                <a:solidFill>
                  <a:schemeClr val="tx1"/>
                </a:solidFill>
              </a:defRPr>
            </a:lvl1pPr>
          </a:lstStyle>
          <a:p>
            <a:fld id="{072E1B28-DB45-4001-B295-7D7933E04419}" type="datetime1">
              <a:rPr lang="en-US" smtClean="0"/>
              <a:t>11/14/2025</a:t>
            </a:fld>
            <a:endParaRPr lang="en-US" dirty="0"/>
          </a:p>
        </p:txBody>
      </p:sp>
      <p:sp>
        <p:nvSpPr>
          <p:cNvPr id="5" name="Footer Placeholder 4">
            <a:extLst>
              <a:ext uri="{FF2B5EF4-FFF2-40B4-BE49-F238E27FC236}">
                <a16:creationId xmlns:a16="http://schemas.microsoft.com/office/drawing/2014/main" id="{D4E1B7C8-DA74-800B-EE14-A39E9DB32DE4}"/>
              </a:ext>
            </a:extLst>
          </p:cNvPr>
          <p:cNvSpPr>
            <a:spLocks noGrp="1"/>
          </p:cNvSpPr>
          <p:nvPr>
            <p:ph type="ftr" sz="quarter" idx="3"/>
          </p:nvPr>
        </p:nvSpPr>
        <p:spPr>
          <a:xfrm>
            <a:off x="8893370" y="6490524"/>
            <a:ext cx="2662834" cy="336141"/>
          </a:xfrm>
          <a:prstGeom prst="rect">
            <a:avLst/>
          </a:prstGeom>
        </p:spPr>
        <p:txBody>
          <a:bodyPr vert="horz" lIns="91440" tIns="45720" rIns="91440" bIns="45720" rtlCol="0" anchor="ctr"/>
          <a:lstStyle>
            <a:lvl1pPr algn="r">
              <a:defRPr sz="800">
                <a:solidFill>
                  <a:schemeClr val="tx1"/>
                </a:solidFill>
              </a:defRPr>
            </a:lvl1pPr>
          </a:lstStyle>
          <a:p>
            <a:r>
              <a:rPr lang="en-US" dirty="0"/>
              <a:t>Sample Footer Text</a:t>
            </a:r>
          </a:p>
        </p:txBody>
      </p:sp>
      <p:sp>
        <p:nvSpPr>
          <p:cNvPr id="6" name="Slide Number Placeholder 5">
            <a:extLst>
              <a:ext uri="{FF2B5EF4-FFF2-40B4-BE49-F238E27FC236}">
                <a16:creationId xmlns:a16="http://schemas.microsoft.com/office/drawing/2014/main" id="{7AC1647D-0DF0-CA1B-F723-EF7B8F508DB7}"/>
              </a:ext>
            </a:extLst>
          </p:cNvPr>
          <p:cNvSpPr>
            <a:spLocks noGrp="1"/>
          </p:cNvSpPr>
          <p:nvPr>
            <p:ph type="sldNum" sz="quarter" idx="4"/>
          </p:nvPr>
        </p:nvSpPr>
        <p:spPr>
          <a:xfrm>
            <a:off x="11648431" y="6490524"/>
            <a:ext cx="457200" cy="336141"/>
          </a:xfrm>
          <a:prstGeom prst="rect">
            <a:avLst/>
          </a:prstGeom>
        </p:spPr>
        <p:txBody>
          <a:bodyPr vert="horz" lIns="91440" tIns="45720" rIns="91440" bIns="45720" rtlCol="0" anchor="ctr"/>
          <a:lstStyle>
            <a:lvl1pPr algn="r">
              <a:defRPr sz="800">
                <a:solidFill>
                  <a:schemeClr val="tx1"/>
                </a:solidFill>
              </a:defRPr>
            </a:lvl1pPr>
          </a:lstStyle>
          <a:p>
            <a:fld id="{84C450F2-3BB4-4AE4-8A35-A9D7AEA4C850}" type="slidenum">
              <a:rPr lang="en-US" smtClean="0"/>
              <a:pPr/>
              <a:t>‹#›</a:t>
            </a:fld>
            <a:endParaRPr lang="en-US" dirty="0"/>
          </a:p>
        </p:txBody>
      </p:sp>
    </p:spTree>
    <p:extLst>
      <p:ext uri="{BB962C8B-B14F-4D97-AF65-F5344CB8AC3E}">
        <p14:creationId xmlns:p14="http://schemas.microsoft.com/office/powerpoint/2010/main" val="295452425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Lst>
  <p:hf hdr="0"/>
  <p:txStyles>
    <p:titleStyle>
      <a:lvl1pPr algn="l" defTabSz="914400" rtl="0" eaLnBrk="1" latinLnBrk="0" hangingPunct="1">
        <a:lnSpc>
          <a:spcPct val="90000"/>
        </a:lnSpc>
        <a:spcBef>
          <a:spcPct val="0"/>
        </a:spcBef>
        <a:buNone/>
        <a:defRPr sz="3200" b="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4572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2pPr>
      <a:lvl3pPr marL="6858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914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4pPr>
      <a:lvl5pPr marL="1143000" indent="-228600" algn="l" defTabSz="914400" rtl="0" eaLnBrk="1" latinLnBrk="0" hangingPunct="1">
        <a:lnSpc>
          <a:spcPct val="120000"/>
        </a:lnSpc>
        <a:spcBef>
          <a:spcPts val="5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2160">
          <p15:clr>
            <a:srgbClr val="F26B43"/>
          </p15:clr>
        </p15:guide>
        <p15:guide id="4" pos="384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3.xml"/><Relationship Id="rId1" Type="http://schemas.openxmlformats.org/officeDocument/2006/relationships/slideLayout" Target="../slideLayouts/slideLayout25.xml"/></Relationships>
</file>

<file path=ppt/slides/_rels/slide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4.xml"/><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7.xml"/><Relationship Id="rId1" Type="http://schemas.openxmlformats.org/officeDocument/2006/relationships/slideLayout" Target="../slideLayouts/slideLayout4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51E07F-382C-2C73-80BA-5D1E7A930B6C}"/>
              </a:ext>
            </a:extLst>
          </p:cNvPr>
          <p:cNvSpPr>
            <a:spLocks noGrp="1"/>
          </p:cNvSpPr>
          <p:nvPr>
            <p:ph type="ctrTitle"/>
          </p:nvPr>
        </p:nvSpPr>
        <p:spPr>
          <a:xfrm>
            <a:off x="431172" y="3425399"/>
            <a:ext cx="7685140" cy="2621154"/>
          </a:xfrm>
        </p:spPr>
        <p:txBody>
          <a:bodyPr anchor="b">
            <a:normAutofit/>
          </a:bodyPr>
          <a:lstStyle/>
          <a:p>
            <a:r>
              <a:rPr lang="en-IN" sz="4500"/>
              <a:t>Harnessing Artificial Intelligence for Enhanced Business Decision Making</a:t>
            </a:r>
          </a:p>
        </p:txBody>
      </p:sp>
      <p:sp>
        <p:nvSpPr>
          <p:cNvPr id="3" name="Subtitle 2">
            <a:extLst>
              <a:ext uri="{FF2B5EF4-FFF2-40B4-BE49-F238E27FC236}">
                <a16:creationId xmlns:a16="http://schemas.microsoft.com/office/drawing/2014/main" id="{8AE4A565-BD42-5264-35B9-B853C3170E1F}"/>
              </a:ext>
            </a:extLst>
          </p:cNvPr>
          <p:cNvSpPr>
            <a:spLocks noGrp="1"/>
          </p:cNvSpPr>
          <p:nvPr>
            <p:ph type="subTitle" idx="1"/>
          </p:nvPr>
        </p:nvSpPr>
        <p:spPr>
          <a:xfrm>
            <a:off x="431172" y="415057"/>
            <a:ext cx="7685139" cy="1414091"/>
          </a:xfrm>
        </p:spPr>
        <p:txBody>
          <a:bodyPr>
            <a:normAutofit/>
          </a:bodyPr>
          <a:lstStyle/>
          <a:p>
            <a:r>
              <a:rPr lang="en-IN"/>
              <a:t>Transforming decisions with advanced technology and communication</a:t>
            </a:r>
          </a:p>
        </p:txBody>
      </p:sp>
      <p:sp>
        <p:nvSpPr>
          <p:cNvPr id="4" name="Date Placeholder 3">
            <a:extLst>
              <a:ext uri="{FF2B5EF4-FFF2-40B4-BE49-F238E27FC236}">
                <a16:creationId xmlns:a16="http://schemas.microsoft.com/office/drawing/2014/main" id="{8AAE0267-B951-B76E-A4B1-380BBC1AA2FA}"/>
              </a:ext>
            </a:extLst>
          </p:cNvPr>
          <p:cNvSpPr>
            <a:spLocks noGrp="1"/>
          </p:cNvSpPr>
          <p:nvPr>
            <p:ph type="dt" sz="half" idx="10"/>
          </p:nvPr>
        </p:nvSpPr>
        <p:spPr>
          <a:xfrm>
            <a:off x="431172" y="6490524"/>
            <a:ext cx="2841959" cy="336141"/>
          </a:xfrm>
        </p:spPr>
        <p:txBody>
          <a:bodyPr anchor="ctr">
            <a:normAutofit/>
          </a:bodyPr>
          <a:lstStyle/>
          <a:p>
            <a:pPr>
              <a:spcAft>
                <a:spcPts val="600"/>
              </a:spcAft>
            </a:pPr>
            <a:fld id="{B04EF954-66B1-4168-AF40-97F3DAF43FC4}" type="datetime1">
              <a:rPr lang="en-US" smtClean="0"/>
              <a:pPr>
                <a:spcAft>
                  <a:spcPts val="600"/>
                </a:spcAft>
              </a:pPr>
              <a:t>11/14/2025</a:t>
            </a:fld>
            <a:endParaRPr lang="en-US"/>
          </a:p>
        </p:txBody>
      </p:sp>
      <p:sp>
        <p:nvSpPr>
          <p:cNvPr id="5" name="Footer Placeholder 4">
            <a:extLst>
              <a:ext uri="{FF2B5EF4-FFF2-40B4-BE49-F238E27FC236}">
                <a16:creationId xmlns:a16="http://schemas.microsoft.com/office/drawing/2014/main" id="{49C17877-5C2C-7D37-B8D8-FE872A30C28F}"/>
              </a:ext>
            </a:extLst>
          </p:cNvPr>
          <p:cNvSpPr>
            <a:spLocks noGrp="1"/>
          </p:cNvSpPr>
          <p:nvPr>
            <p:ph type="ftr" sz="quarter" idx="11"/>
          </p:nvPr>
        </p:nvSpPr>
        <p:spPr>
          <a:xfrm>
            <a:off x="8893370" y="6490524"/>
            <a:ext cx="2662834" cy="336141"/>
          </a:xfrm>
        </p:spPr>
        <p:txBody>
          <a:bodyPr anchor="ctr">
            <a:normAutofit/>
          </a:bodyPr>
          <a:lstStyle/>
          <a:p>
            <a:pPr>
              <a:spcAft>
                <a:spcPts val="600"/>
              </a:spcAft>
            </a:pPr>
            <a:r>
              <a:rPr lang="en-US"/>
              <a:t>Sample Footer Text</a:t>
            </a:r>
          </a:p>
        </p:txBody>
      </p:sp>
      <p:sp>
        <p:nvSpPr>
          <p:cNvPr id="6" name="Slide Number Placeholder 5">
            <a:extLst>
              <a:ext uri="{FF2B5EF4-FFF2-40B4-BE49-F238E27FC236}">
                <a16:creationId xmlns:a16="http://schemas.microsoft.com/office/drawing/2014/main" id="{E6C0DC52-B964-E9F7-CDAD-CEF852263229}"/>
              </a:ext>
            </a:extLst>
          </p:cNvPr>
          <p:cNvSpPr>
            <a:spLocks noGrp="1"/>
          </p:cNvSpPr>
          <p:nvPr>
            <p:ph type="sldNum" sz="quarter" idx="12"/>
          </p:nvPr>
        </p:nvSpPr>
        <p:spPr>
          <a:xfrm>
            <a:off x="11648431" y="6490524"/>
            <a:ext cx="457200" cy="336141"/>
          </a:xfrm>
        </p:spPr>
        <p:txBody>
          <a:bodyPr anchor="ctr">
            <a:normAutofit/>
          </a:bodyPr>
          <a:lstStyle/>
          <a:p>
            <a:pPr>
              <a:spcAft>
                <a:spcPts val="600"/>
              </a:spcAft>
            </a:pPr>
            <a:fld id="{84C450F2-3BB4-4AE4-8A35-A9D7AEA4C850}" type="slidenum">
              <a:rPr lang="en-US" smtClean="0"/>
              <a:pPr>
                <a:spcAft>
                  <a:spcPts val="600"/>
                </a:spcAft>
              </a:pPr>
              <a:t>1</a:t>
            </a:fld>
            <a:endParaRPr lang="en-US"/>
          </a:p>
        </p:txBody>
      </p:sp>
    </p:spTree>
    <p:extLst>
      <p:ext uri="{BB962C8B-B14F-4D97-AF65-F5344CB8AC3E}">
        <p14:creationId xmlns:p14="http://schemas.microsoft.com/office/powerpoint/2010/main" val="2987735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400"/>
                                        <p:tgtEl>
                                          <p:spTgt spid="3">
                                            <p:txEl>
                                              <p:pRg st="0" end="0"/>
                                            </p:txEl>
                                          </p:spTgt>
                                        </p:tgtEl>
                                      </p:cBhvr>
                                    </p:animEffect>
                                  </p:childTnLst>
                                </p:cTn>
                              </p:par>
                              <p:par>
                                <p:cTn id="11" presetID="42" presetClass="entr" presetSubtype="0" fill="hold" grpId="1" nodeType="withEffect">
                                  <p:stCondLst>
                                    <p:cond delay="250"/>
                                  </p:stCondLst>
                                  <p:iterate type="lt">
                                    <p:tmPct val="10000"/>
                                  </p:iterate>
                                  <p:childTnLst>
                                    <p:set>
                                      <p:cBhvr>
                                        <p:cTn id="12" dur="1" fill="hold">
                                          <p:stCondLst>
                                            <p:cond delay="0"/>
                                          </p:stCondLst>
                                        </p:cTn>
                                        <p:tgtEl>
                                          <p:spTgt spid="3"/>
                                        </p:tgtEl>
                                        <p:attrNameLst>
                                          <p:attrName>style.visibility</p:attrName>
                                        </p:attrNameLst>
                                      </p:cBhvr>
                                      <p:to>
                                        <p:strVal val="visible"/>
                                      </p:to>
                                    </p:set>
                                    <p:animEffect transition="in" filter="fade">
                                      <p:cBhvr>
                                        <p:cTn id="13" dur="250"/>
                                        <p:tgtEl>
                                          <p:spTgt spid="3"/>
                                        </p:tgtEl>
                                      </p:cBhvr>
                                    </p:animEffect>
                                    <p:anim calcmode="lin" valueType="num">
                                      <p:cBhvr>
                                        <p:cTn id="14" dur="250" fill="hold"/>
                                        <p:tgtEl>
                                          <p:spTgt spid="3"/>
                                        </p:tgtEl>
                                        <p:attrNameLst>
                                          <p:attrName>ppt_x</p:attrName>
                                        </p:attrNameLst>
                                      </p:cBhvr>
                                      <p:tavLst>
                                        <p:tav tm="0">
                                          <p:val>
                                            <p:strVal val="#ppt_x"/>
                                          </p:val>
                                        </p:tav>
                                        <p:tav tm="100000">
                                          <p:val>
                                            <p:strVal val="#ppt_x"/>
                                          </p:val>
                                        </p:tav>
                                      </p:tavLst>
                                    </p:anim>
                                    <p:anim calcmode="lin" valueType="num">
                                      <p:cBhvr>
                                        <p:cTn id="15" dur="25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3" grpId="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18372-9EE2-C486-A6D9-4E75E99815E2}"/>
              </a:ext>
            </a:extLst>
          </p:cNvPr>
          <p:cNvSpPr>
            <a:spLocks noGrp="1"/>
          </p:cNvSpPr>
          <p:nvPr>
            <p:ph type="title"/>
          </p:nvPr>
        </p:nvSpPr>
        <p:spPr>
          <a:xfrm>
            <a:off x="431172" y="293302"/>
            <a:ext cx="11125032" cy="965101"/>
          </a:xfrm>
        </p:spPr>
        <p:txBody>
          <a:bodyPr anchor="b">
            <a:normAutofit/>
          </a:bodyPr>
          <a:lstStyle/>
          <a:p>
            <a:r>
              <a:rPr lang="en-IN" sz="3000"/>
              <a:t>Historical Context and Motivation Behind the Telephone</a:t>
            </a:r>
          </a:p>
        </p:txBody>
      </p:sp>
      <p:sp>
        <p:nvSpPr>
          <p:cNvPr id="4" name="Date Placeholder 3">
            <a:extLst>
              <a:ext uri="{FF2B5EF4-FFF2-40B4-BE49-F238E27FC236}">
                <a16:creationId xmlns:a16="http://schemas.microsoft.com/office/drawing/2014/main" id="{266464E6-1DBD-3BEA-8D26-F9C4B0D1009D}"/>
              </a:ext>
            </a:extLst>
          </p:cNvPr>
          <p:cNvSpPr>
            <a:spLocks noGrp="1"/>
          </p:cNvSpPr>
          <p:nvPr>
            <p:ph type="dt" sz="half" idx="10"/>
          </p:nvPr>
        </p:nvSpPr>
        <p:spPr>
          <a:xfrm>
            <a:off x="431172" y="6490524"/>
            <a:ext cx="2841959" cy="336141"/>
          </a:xfrm>
        </p:spPr>
        <p:txBody>
          <a:bodyPr anchor="ctr">
            <a:normAutofit/>
          </a:bodyPr>
          <a:lstStyle/>
          <a:p>
            <a:pPr>
              <a:spcAft>
                <a:spcPts val="600"/>
              </a:spcAft>
            </a:pPr>
            <a:fld id="{FE21D4C7-8630-4B98-978C-30388BBD4EE8}" type="datetime1">
              <a:rPr lang="en-US" smtClean="0"/>
              <a:pPr>
                <a:spcAft>
                  <a:spcPts val="600"/>
                </a:spcAft>
              </a:pPr>
              <a:t>11/14/2025</a:t>
            </a:fld>
            <a:endParaRPr lang="en-US"/>
          </a:p>
        </p:txBody>
      </p:sp>
      <p:sp>
        <p:nvSpPr>
          <p:cNvPr id="5" name="Footer Placeholder 4">
            <a:extLst>
              <a:ext uri="{FF2B5EF4-FFF2-40B4-BE49-F238E27FC236}">
                <a16:creationId xmlns:a16="http://schemas.microsoft.com/office/drawing/2014/main" id="{338555E9-0BC3-7CAA-18FD-AAEB1DA97BEE}"/>
              </a:ext>
            </a:extLst>
          </p:cNvPr>
          <p:cNvSpPr>
            <a:spLocks noGrp="1"/>
          </p:cNvSpPr>
          <p:nvPr>
            <p:ph type="ftr" sz="quarter" idx="11"/>
          </p:nvPr>
        </p:nvSpPr>
        <p:spPr>
          <a:xfrm>
            <a:off x="8893370" y="6490524"/>
            <a:ext cx="2662834" cy="336141"/>
          </a:xfrm>
        </p:spPr>
        <p:txBody>
          <a:bodyPr anchor="ctr">
            <a:normAutofit/>
          </a:bodyPr>
          <a:lstStyle/>
          <a:p>
            <a:pPr>
              <a:spcAft>
                <a:spcPts val="600"/>
              </a:spcAft>
            </a:pPr>
            <a:r>
              <a:rPr lang="en-US"/>
              <a:t>Sample Footer Text</a:t>
            </a:r>
          </a:p>
        </p:txBody>
      </p:sp>
      <p:sp>
        <p:nvSpPr>
          <p:cNvPr id="6" name="Slide Number Placeholder 5">
            <a:extLst>
              <a:ext uri="{FF2B5EF4-FFF2-40B4-BE49-F238E27FC236}">
                <a16:creationId xmlns:a16="http://schemas.microsoft.com/office/drawing/2014/main" id="{78F0A327-D43A-80CB-694B-C5FB85A59CA6}"/>
              </a:ext>
            </a:extLst>
          </p:cNvPr>
          <p:cNvSpPr>
            <a:spLocks noGrp="1"/>
          </p:cNvSpPr>
          <p:nvPr>
            <p:ph type="sldNum" sz="quarter" idx="12"/>
          </p:nvPr>
        </p:nvSpPr>
        <p:spPr>
          <a:xfrm>
            <a:off x="11648431" y="6490524"/>
            <a:ext cx="457200" cy="336141"/>
          </a:xfrm>
        </p:spPr>
        <p:txBody>
          <a:bodyPr anchor="ctr">
            <a:normAutofit/>
          </a:bodyPr>
          <a:lstStyle/>
          <a:p>
            <a:pPr>
              <a:spcAft>
                <a:spcPts val="600"/>
              </a:spcAft>
            </a:pPr>
            <a:fld id="{84C450F2-3BB4-4AE4-8A35-A9D7AEA4C850}" type="slidenum">
              <a:rPr lang="en-US" smtClean="0"/>
              <a:pPr>
                <a:spcAft>
                  <a:spcPts val="600"/>
                </a:spcAft>
              </a:pPr>
              <a:t>2</a:t>
            </a:fld>
            <a:endParaRPr lang="en-US"/>
          </a:p>
        </p:txBody>
      </p:sp>
      <p:graphicFrame>
        <p:nvGraphicFramePr>
          <p:cNvPr id="7" name="Content Placeholder 7">
            <a:extLst>
              <a:ext uri="{FF2B5EF4-FFF2-40B4-BE49-F238E27FC236}">
                <a16:creationId xmlns:a16="http://schemas.microsoft.com/office/drawing/2014/main" id="{A70E00BD-EF37-4FFF-8F14-8DF5C2C59C09}"/>
              </a:ext>
            </a:extLst>
          </p:cNvPr>
          <p:cNvGraphicFramePr>
            <a:graphicFrameLocks noGrp="1"/>
          </p:cNvGraphicFramePr>
          <p:nvPr>
            <p:ph idx="1"/>
            <p:extLst>
              <p:ext uri="{D42A27DB-BD31-4B8C-83A1-F6EECF244321}">
                <p14:modId xmlns:p14="http://schemas.microsoft.com/office/powerpoint/2010/main" val="1697037351"/>
              </p:ext>
              <p:ext uri="{E7BDC344-281C-4309-B0C6-D0EE65EED2A8}">
                <p202:designPr xmlns:p202="http://schemas.microsoft.com/office/powerpoint/2020/02/main">
                  <p202:designTagLst>
                    <p202:designTag name="ARCH:1:CLS" val="InformationBlock"/>
                    <p202:designTag name="ARCH:1:VSVAR" val="VisualTitledTextBox"/>
                  </p202:designTagLst>
                </p202:designPr>
              </p:ext>
            </p:extLst>
          </p:nvPr>
        </p:nvGraphicFramePr>
        <p:xfrm>
          <a:off x="431172" y="1384847"/>
          <a:ext cx="11125032" cy="490511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131437835"/>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A7D045-682F-ADB8-91F6-2834479544D6}"/>
              </a:ext>
            </a:extLst>
          </p:cNvPr>
          <p:cNvSpPr>
            <a:spLocks noGrp="1"/>
          </p:cNvSpPr>
          <p:nvPr>
            <p:ph type="title"/>
          </p:nvPr>
        </p:nvSpPr>
        <p:spPr>
          <a:xfrm>
            <a:off x="5550408" y="548640"/>
            <a:ext cx="6035040" cy="1143000"/>
          </a:xfrm>
        </p:spPr>
        <p:txBody>
          <a:bodyPr vert="horz" lIns="91440" tIns="45720" rIns="91440" bIns="45720" rtlCol="0" anchor="b">
            <a:normAutofit/>
          </a:bodyPr>
          <a:lstStyle/>
          <a:p>
            <a:r>
              <a:rPr lang="en-US" sz="2500" b="0" kern="1200" cap="all" baseline="0">
                <a:latin typeface="+mj-lt"/>
                <a:ea typeface="+mj-ea"/>
                <a:cs typeface="+mj-cs"/>
              </a:rPr>
              <a:t>Alexander Graham Bell’s Breakthrough and Competing Inventors</a:t>
            </a:r>
          </a:p>
        </p:txBody>
      </p:sp>
      <p:pic>
        <p:nvPicPr>
          <p:cNvPr id="7" name="Content Placeholder 6" descr="Antique telephone, notebook and magnify glass on a desk.">
            <a:extLst>
              <a:ext uri="{FF2B5EF4-FFF2-40B4-BE49-F238E27FC236}">
                <a16:creationId xmlns:a16="http://schemas.microsoft.com/office/drawing/2014/main" id="{1B20AB71-4BC0-4D59-A5C4-57528C889220}"/>
              </a:ext>
            </a:extLst>
          </p:cNvPr>
          <p:cNvPicPr>
            <a:picLocks noGrp="1" noChangeAspect="1"/>
          </p:cNvPicPr>
          <p:nvPr>
            <p:ph type="pic" sz="quarter" idx="15"/>
          </p:nvPr>
        </p:nvPicPr>
        <p:blipFill>
          <a:blip r:embed="rId3"/>
          <a:srcRect r="1" b="1914"/>
          <a:stretch>
            <a:fillRect/>
          </a:stretch>
        </p:blipFill>
        <p:spPr>
          <a:xfrm>
            <a:off x="20" y="10"/>
            <a:ext cx="4844032" cy="6399142"/>
          </a:xfrm>
          <a:prstGeom prst="rect">
            <a:avLst/>
          </a:prstGeom>
          <a:noFill/>
        </p:spPr>
      </p:pic>
      <p:sp>
        <p:nvSpPr>
          <p:cNvPr id="8" name="TextBox 7">
            <a:extLst>
              <a:ext uri="{FF2B5EF4-FFF2-40B4-BE49-F238E27FC236}">
                <a16:creationId xmlns:a16="http://schemas.microsoft.com/office/drawing/2014/main" id="{D39AA972-AC2F-4A2E-A035-22F96FE506D3}"/>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550408" y="1828800"/>
            <a:ext cx="6035040" cy="4489704"/>
          </a:xfrm>
          <a:prstGeom prst="rect">
            <a:avLst/>
          </a:prstGeom>
        </p:spPr>
        <p:txBody>
          <a:bodyPr>
            <a:normAutofit/>
          </a:bodyPr>
          <a:lstStyle/>
          <a:p>
            <a:pPr marL="0" indent="0">
              <a:spcBef>
                <a:spcPts val="2500"/>
              </a:spcBef>
              <a:spcAft>
                <a:spcPts val="600"/>
              </a:spcAft>
              <a:buFont typeface="Arial" panose="020B0604020202020204" pitchFamily="34" charset="0"/>
              <a:buNone/>
            </a:pPr>
            <a:r>
              <a:rPr lang="en-US" sz="1400" b="1"/>
              <a:t>Bell’s Telephone Breakthrough</a:t>
            </a:r>
          </a:p>
          <a:p>
            <a:pPr marL="0" lvl="1" indent="0">
              <a:spcBef>
                <a:spcPts val="1000"/>
              </a:spcBef>
              <a:spcAft>
                <a:spcPts val="600"/>
              </a:spcAft>
              <a:buFont typeface="Arial" panose="020B0604020202020204" pitchFamily="34" charset="0"/>
              <a:buNone/>
            </a:pPr>
            <a:r>
              <a:rPr lang="en-US" sz="1400"/>
              <a:t>Alexander Graham Bell developed an innovative design that enabled practical voice communication over distances.</a:t>
            </a:r>
          </a:p>
          <a:p>
            <a:pPr marL="0" indent="0">
              <a:spcBef>
                <a:spcPts val="2500"/>
              </a:spcBef>
              <a:spcAft>
                <a:spcPts val="600"/>
              </a:spcAft>
              <a:buFont typeface="Arial" panose="020B0604020202020204" pitchFamily="34" charset="0"/>
              <a:buNone/>
            </a:pPr>
            <a:r>
              <a:rPr lang="en-US" sz="1400" b="1"/>
              <a:t>Competing Inventors’ Contributions</a:t>
            </a:r>
          </a:p>
          <a:p>
            <a:pPr marL="0" lvl="1" indent="0">
              <a:spcBef>
                <a:spcPts val="1000"/>
              </a:spcBef>
              <a:spcAft>
                <a:spcPts val="600"/>
              </a:spcAft>
              <a:buFont typeface="Arial" panose="020B0604020202020204" pitchFamily="34" charset="0"/>
              <a:buNone/>
            </a:pPr>
            <a:r>
              <a:rPr lang="en-US" sz="1400"/>
              <a:t>Inventors such as Elisha Gray contributed alternative designs that influenced telephone technology development.</a:t>
            </a:r>
          </a:p>
          <a:p>
            <a:pPr marL="0" indent="0">
              <a:spcBef>
                <a:spcPts val="2500"/>
              </a:spcBef>
              <a:spcAft>
                <a:spcPts val="600"/>
              </a:spcAft>
              <a:buFont typeface="Arial" panose="020B0604020202020204" pitchFamily="34" charset="0"/>
              <a:buNone/>
            </a:pPr>
            <a:r>
              <a:rPr lang="en-US" sz="1400" b="1"/>
              <a:t>Patent Disputes</a:t>
            </a:r>
          </a:p>
          <a:p>
            <a:pPr marL="0" lvl="1" indent="0">
              <a:spcBef>
                <a:spcPts val="1000"/>
              </a:spcBef>
              <a:spcAft>
                <a:spcPts val="600"/>
              </a:spcAft>
              <a:buFont typeface="Arial" panose="020B0604020202020204" pitchFamily="34" charset="0"/>
              <a:buNone/>
            </a:pPr>
            <a:r>
              <a:rPr lang="en-US" sz="1400"/>
              <a:t>Patent conflicts arose as inventors sought recognition and rights over telephone technology innovations.</a:t>
            </a:r>
          </a:p>
        </p:txBody>
      </p:sp>
      <p:sp>
        <p:nvSpPr>
          <p:cNvPr id="4" name="Date Placeholder 3">
            <a:extLst>
              <a:ext uri="{FF2B5EF4-FFF2-40B4-BE49-F238E27FC236}">
                <a16:creationId xmlns:a16="http://schemas.microsoft.com/office/drawing/2014/main" id="{B1B0672F-41BD-E2E4-17E2-95147C1C3B71}"/>
              </a:ext>
            </a:extLst>
          </p:cNvPr>
          <p:cNvSpPr>
            <a:spLocks noGrp="1"/>
          </p:cNvSpPr>
          <p:nvPr>
            <p:ph type="dt" sz="half" idx="10"/>
          </p:nvPr>
        </p:nvSpPr>
        <p:spPr>
          <a:xfrm>
            <a:off x="431172" y="6490524"/>
            <a:ext cx="2841959" cy="336141"/>
          </a:xfrm>
        </p:spPr>
        <p:txBody>
          <a:bodyPr vert="horz" lIns="91440" tIns="45720" rIns="91440" bIns="45720" rtlCol="0" anchor="ctr">
            <a:normAutofit/>
          </a:bodyPr>
          <a:lstStyle/>
          <a:p>
            <a:pPr>
              <a:spcAft>
                <a:spcPts val="600"/>
              </a:spcAft>
            </a:pPr>
            <a:fld id="{FE21D4C7-8630-4B98-978C-30388BBD4EE8}" type="datetime1">
              <a:rPr lang="en-US" smtClean="0"/>
              <a:pPr>
                <a:spcAft>
                  <a:spcPts val="600"/>
                </a:spcAft>
              </a:pPr>
              <a:t>11/14/2025</a:t>
            </a:fld>
            <a:endParaRPr lang="en-US"/>
          </a:p>
        </p:txBody>
      </p:sp>
      <p:sp>
        <p:nvSpPr>
          <p:cNvPr id="5" name="Footer Placeholder 4">
            <a:extLst>
              <a:ext uri="{FF2B5EF4-FFF2-40B4-BE49-F238E27FC236}">
                <a16:creationId xmlns:a16="http://schemas.microsoft.com/office/drawing/2014/main" id="{83456F42-EC94-00FB-6E6C-24B4C8FFC4CB}"/>
              </a:ext>
            </a:extLst>
          </p:cNvPr>
          <p:cNvSpPr>
            <a:spLocks noGrp="1"/>
          </p:cNvSpPr>
          <p:nvPr>
            <p:ph type="ftr" sz="quarter" idx="11"/>
          </p:nvPr>
        </p:nvSpPr>
        <p:spPr>
          <a:xfrm>
            <a:off x="8893370" y="6490524"/>
            <a:ext cx="2662834" cy="336141"/>
          </a:xfrm>
        </p:spPr>
        <p:txBody>
          <a:bodyPr vert="horz" lIns="91440" tIns="45720" rIns="91440" bIns="45720" rtlCol="0" anchor="ctr">
            <a:normAutofit/>
          </a:bodyPr>
          <a:lstStyle/>
          <a:p>
            <a:pPr>
              <a:spcAft>
                <a:spcPts val="600"/>
              </a:spcAft>
            </a:pPr>
            <a:r>
              <a:rPr lang="en-US" kern="1200">
                <a:latin typeface="+mn-lt"/>
                <a:ea typeface="+mn-ea"/>
                <a:cs typeface="+mn-cs"/>
              </a:rPr>
              <a:t>Sample Footer Text</a:t>
            </a:r>
          </a:p>
        </p:txBody>
      </p:sp>
      <p:sp>
        <p:nvSpPr>
          <p:cNvPr id="6" name="Slide Number Placeholder 5">
            <a:extLst>
              <a:ext uri="{FF2B5EF4-FFF2-40B4-BE49-F238E27FC236}">
                <a16:creationId xmlns:a16="http://schemas.microsoft.com/office/drawing/2014/main" id="{5B280C9F-9B45-B685-4F3C-47F6D7528C0C}"/>
              </a:ext>
            </a:extLst>
          </p:cNvPr>
          <p:cNvSpPr>
            <a:spLocks noGrp="1"/>
          </p:cNvSpPr>
          <p:nvPr>
            <p:ph type="sldNum" sz="quarter" idx="12"/>
          </p:nvPr>
        </p:nvSpPr>
        <p:spPr>
          <a:xfrm>
            <a:off x="11648431" y="6490524"/>
            <a:ext cx="457200" cy="336141"/>
          </a:xfrm>
        </p:spPr>
        <p:txBody>
          <a:bodyPr vert="horz" lIns="91440" tIns="45720" rIns="91440" bIns="45720" rtlCol="0" anchor="ctr">
            <a:normAutofit/>
          </a:bodyPr>
          <a:lstStyle/>
          <a:p>
            <a:pPr>
              <a:spcAft>
                <a:spcPts val="600"/>
              </a:spcAft>
            </a:pPr>
            <a:fld id="{84C450F2-3BB4-4AE4-8A35-A9D7AEA4C850}" type="slidenum">
              <a:rPr lang="en-US" smtClean="0"/>
              <a:pPr>
                <a:spcAft>
                  <a:spcPts val="600"/>
                </a:spcAft>
              </a:pPr>
              <a:t>3</a:t>
            </a:fld>
            <a:endParaRPr lang="en-US"/>
          </a:p>
        </p:txBody>
      </p:sp>
    </p:spTree>
    <p:extLst>
      <p:ext uri="{BB962C8B-B14F-4D97-AF65-F5344CB8AC3E}">
        <p14:creationId xmlns:p14="http://schemas.microsoft.com/office/powerpoint/2010/main" val="42109996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8"/>
                                        </p:tgtEl>
                                        <p:attrNameLst>
                                          <p:attrName>style.visibility</p:attrName>
                                        </p:attrNameLst>
                                      </p:cBhvr>
                                      <p:to>
                                        <p:strVal val="visible"/>
                                      </p:to>
                                    </p:set>
                                    <p:animEffect transition="in" filter="fade">
                                      <p:cBhvr>
                                        <p:cTn id="7" dur="250"/>
                                        <p:tgtEl>
                                          <p:spTgt spid="8"/>
                                        </p:tgtEl>
                                      </p:cBhvr>
                                    </p:animEffect>
                                    <p:anim calcmode="lin" valueType="num">
                                      <p:cBhvr>
                                        <p:cTn id="8" dur="250" fill="hold"/>
                                        <p:tgtEl>
                                          <p:spTgt spid="8"/>
                                        </p:tgtEl>
                                        <p:attrNameLst>
                                          <p:attrName>ppt_x</p:attrName>
                                        </p:attrNameLst>
                                      </p:cBhvr>
                                      <p:tavLst>
                                        <p:tav tm="0">
                                          <p:val>
                                            <p:strVal val="#ppt_x"/>
                                          </p:val>
                                        </p:tav>
                                        <p:tav tm="100000">
                                          <p:val>
                                            <p:strVal val="#ppt_x"/>
                                          </p:val>
                                        </p:tav>
                                      </p:tavLst>
                                    </p:anim>
                                    <p:anim calcmode="lin" valueType="num">
                                      <p:cBhvr>
                                        <p:cTn id="9" dur="25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378F61-9CD3-877F-7DC8-EB9C6044AA59}"/>
              </a:ext>
            </a:extLst>
          </p:cNvPr>
          <p:cNvSpPr>
            <a:spLocks noGrp="1"/>
          </p:cNvSpPr>
          <p:nvPr>
            <p:ph type="title"/>
          </p:nvPr>
        </p:nvSpPr>
        <p:spPr>
          <a:xfrm>
            <a:off x="8321040" y="603504"/>
            <a:ext cx="3401568" cy="1527048"/>
          </a:xfrm>
        </p:spPr>
        <p:txBody>
          <a:bodyPr vert="horz" lIns="91440" tIns="45720" rIns="91440" bIns="45720" rtlCol="0" anchor="b">
            <a:normAutofit/>
          </a:bodyPr>
          <a:lstStyle/>
          <a:p>
            <a:r>
              <a:rPr lang="en-US" sz="2200" b="0" kern="1200" cap="all" baseline="0">
                <a:latin typeface="+mj-lt"/>
                <a:ea typeface="+mj-ea"/>
                <a:cs typeface="+mj-cs"/>
              </a:rPr>
              <a:t>Early Adoption of the Telephone in Business Practices</a:t>
            </a:r>
          </a:p>
        </p:txBody>
      </p:sp>
      <p:pic>
        <p:nvPicPr>
          <p:cNvPr id="7" name="Content Placeholder 6" descr="Closeup of a telephone on top of a table">
            <a:extLst>
              <a:ext uri="{FF2B5EF4-FFF2-40B4-BE49-F238E27FC236}">
                <a16:creationId xmlns:a16="http://schemas.microsoft.com/office/drawing/2014/main" id="{5F2ED29B-A32F-4C08-ACB9-21DA0B9FA228}"/>
              </a:ext>
            </a:extLst>
          </p:cNvPr>
          <p:cNvPicPr>
            <a:picLocks noGrp="1" noChangeAspect="1"/>
          </p:cNvPicPr>
          <p:nvPr>
            <p:ph type="pic" sz="quarter" idx="15"/>
          </p:nvPr>
        </p:nvPicPr>
        <p:blipFill>
          <a:blip r:embed="rId3"/>
          <a:srcRect l="5083" r="14240" b="1"/>
          <a:stretch>
            <a:fillRect/>
          </a:stretch>
        </p:blipFill>
        <p:spPr>
          <a:xfrm>
            <a:off x="20" y="10"/>
            <a:ext cx="7734280" cy="6399142"/>
          </a:xfrm>
          <a:prstGeom prst="rect">
            <a:avLst/>
          </a:prstGeom>
          <a:noFill/>
        </p:spPr>
      </p:pic>
      <p:sp>
        <p:nvSpPr>
          <p:cNvPr id="8" name="TextBox 7">
            <a:extLst>
              <a:ext uri="{FF2B5EF4-FFF2-40B4-BE49-F238E27FC236}">
                <a16:creationId xmlns:a16="http://schemas.microsoft.com/office/drawing/2014/main" id="{556CC559-31F9-4714-88D0-D8B8EE54A1FE}"/>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8321040" y="2276856"/>
            <a:ext cx="3401568" cy="4041648"/>
          </a:xfrm>
          <a:prstGeom prst="rect">
            <a:avLst/>
          </a:prstGeom>
        </p:spPr>
        <p:txBody>
          <a:bodyPr>
            <a:normAutofit/>
          </a:bodyPr>
          <a:lstStyle/>
          <a:p>
            <a:pPr marL="0" indent="0">
              <a:lnSpc>
                <a:spcPct val="90000"/>
              </a:lnSpc>
              <a:spcBef>
                <a:spcPts val="2500"/>
              </a:spcBef>
              <a:spcAft>
                <a:spcPts val="600"/>
              </a:spcAft>
              <a:buFont typeface="Arial" panose="020B0604020202020204" pitchFamily="34" charset="0"/>
              <a:buNone/>
            </a:pPr>
            <a:r>
              <a:rPr lang="en-US" sz="1300" b="1"/>
              <a:t>Faster Decision Making</a:t>
            </a:r>
          </a:p>
          <a:p>
            <a:pPr marL="0" lvl="1" indent="0">
              <a:lnSpc>
                <a:spcPct val="90000"/>
              </a:lnSpc>
              <a:spcBef>
                <a:spcPts val="1000"/>
              </a:spcBef>
              <a:spcAft>
                <a:spcPts val="600"/>
              </a:spcAft>
              <a:buFont typeface="Arial" panose="020B0604020202020204" pitchFamily="34" charset="0"/>
              <a:buNone/>
            </a:pPr>
            <a:r>
              <a:rPr lang="en-US" sz="1300"/>
              <a:t>Businesses used telephones to speed up decisions, enabling timely responses and improved coordination across departments.</a:t>
            </a:r>
          </a:p>
          <a:p>
            <a:pPr marL="0" indent="0">
              <a:lnSpc>
                <a:spcPct val="90000"/>
              </a:lnSpc>
              <a:spcBef>
                <a:spcPts val="2500"/>
              </a:spcBef>
              <a:spcAft>
                <a:spcPts val="600"/>
              </a:spcAft>
              <a:buFont typeface="Arial" panose="020B0604020202020204" pitchFamily="34" charset="0"/>
              <a:buNone/>
            </a:pPr>
            <a:r>
              <a:rPr lang="en-US" sz="1300" b="1"/>
              <a:t>Sales and Customer Service</a:t>
            </a:r>
          </a:p>
          <a:p>
            <a:pPr marL="0" lvl="1" indent="0">
              <a:lnSpc>
                <a:spcPct val="90000"/>
              </a:lnSpc>
              <a:spcBef>
                <a:spcPts val="1000"/>
              </a:spcBef>
              <a:spcAft>
                <a:spcPts val="600"/>
              </a:spcAft>
              <a:buFont typeface="Arial" panose="020B0604020202020204" pitchFamily="34" charset="0"/>
              <a:buNone/>
            </a:pPr>
            <a:r>
              <a:rPr lang="en-US" sz="1300"/>
              <a:t>Early telephone use enhanced sales outreach and customer support by enabling direct and immediate contact with clients.</a:t>
            </a:r>
          </a:p>
          <a:p>
            <a:pPr marL="0" indent="0">
              <a:lnSpc>
                <a:spcPct val="90000"/>
              </a:lnSpc>
              <a:spcBef>
                <a:spcPts val="2500"/>
              </a:spcBef>
              <a:spcAft>
                <a:spcPts val="600"/>
              </a:spcAft>
              <a:buFont typeface="Arial" panose="020B0604020202020204" pitchFamily="34" charset="0"/>
              <a:buNone/>
            </a:pPr>
            <a:r>
              <a:rPr lang="en-US" sz="1300" b="1"/>
              <a:t>Internal Communication</a:t>
            </a:r>
          </a:p>
          <a:p>
            <a:pPr marL="0" lvl="1" indent="0">
              <a:lnSpc>
                <a:spcPct val="90000"/>
              </a:lnSpc>
              <a:spcBef>
                <a:spcPts val="1000"/>
              </a:spcBef>
              <a:spcAft>
                <a:spcPts val="600"/>
              </a:spcAft>
              <a:buFont typeface="Arial" panose="020B0604020202020204" pitchFamily="34" charset="0"/>
              <a:buNone/>
            </a:pPr>
            <a:r>
              <a:rPr lang="en-US" sz="1300"/>
              <a:t>Telephone adoption transformed internal communication, streamlining operations and increasing organizational efficiency.</a:t>
            </a:r>
          </a:p>
        </p:txBody>
      </p:sp>
      <p:sp>
        <p:nvSpPr>
          <p:cNvPr id="4" name="Date Placeholder 3">
            <a:extLst>
              <a:ext uri="{FF2B5EF4-FFF2-40B4-BE49-F238E27FC236}">
                <a16:creationId xmlns:a16="http://schemas.microsoft.com/office/drawing/2014/main" id="{EC6F2F8B-E089-5A44-470D-C8CAF100AD2F}"/>
              </a:ext>
            </a:extLst>
          </p:cNvPr>
          <p:cNvSpPr>
            <a:spLocks noGrp="1"/>
          </p:cNvSpPr>
          <p:nvPr>
            <p:ph type="dt" sz="half" idx="10"/>
          </p:nvPr>
        </p:nvSpPr>
        <p:spPr>
          <a:xfrm>
            <a:off x="431172" y="6490524"/>
            <a:ext cx="2841959" cy="336141"/>
          </a:xfrm>
        </p:spPr>
        <p:txBody>
          <a:bodyPr vert="horz" lIns="91440" tIns="45720" rIns="91440" bIns="45720" rtlCol="0" anchor="ctr">
            <a:normAutofit/>
          </a:bodyPr>
          <a:lstStyle/>
          <a:p>
            <a:pPr>
              <a:spcAft>
                <a:spcPts val="600"/>
              </a:spcAft>
            </a:pPr>
            <a:fld id="{FE21D4C7-8630-4B98-978C-30388BBD4EE8}" type="datetime1">
              <a:rPr lang="en-US" smtClean="0"/>
              <a:pPr>
                <a:spcAft>
                  <a:spcPts val="600"/>
                </a:spcAft>
              </a:pPr>
              <a:t>11/14/2025</a:t>
            </a:fld>
            <a:endParaRPr lang="en-US"/>
          </a:p>
        </p:txBody>
      </p:sp>
      <p:sp>
        <p:nvSpPr>
          <p:cNvPr id="5" name="Footer Placeholder 4">
            <a:extLst>
              <a:ext uri="{FF2B5EF4-FFF2-40B4-BE49-F238E27FC236}">
                <a16:creationId xmlns:a16="http://schemas.microsoft.com/office/drawing/2014/main" id="{724BE708-1F59-886C-B7C3-76F2D525F264}"/>
              </a:ext>
            </a:extLst>
          </p:cNvPr>
          <p:cNvSpPr>
            <a:spLocks noGrp="1"/>
          </p:cNvSpPr>
          <p:nvPr>
            <p:ph type="ftr" sz="quarter" idx="11"/>
          </p:nvPr>
        </p:nvSpPr>
        <p:spPr>
          <a:xfrm>
            <a:off x="8893370" y="6490524"/>
            <a:ext cx="2662834" cy="336141"/>
          </a:xfrm>
        </p:spPr>
        <p:txBody>
          <a:bodyPr vert="horz" lIns="91440" tIns="45720" rIns="91440" bIns="45720" rtlCol="0" anchor="ctr">
            <a:normAutofit/>
          </a:bodyPr>
          <a:lstStyle/>
          <a:p>
            <a:pPr>
              <a:spcAft>
                <a:spcPts val="600"/>
              </a:spcAft>
            </a:pPr>
            <a:r>
              <a:rPr lang="en-US" kern="1200">
                <a:latin typeface="+mn-lt"/>
                <a:ea typeface="+mn-ea"/>
                <a:cs typeface="+mn-cs"/>
              </a:rPr>
              <a:t>Sample Footer Text</a:t>
            </a:r>
          </a:p>
        </p:txBody>
      </p:sp>
      <p:sp>
        <p:nvSpPr>
          <p:cNvPr id="6" name="Slide Number Placeholder 5">
            <a:extLst>
              <a:ext uri="{FF2B5EF4-FFF2-40B4-BE49-F238E27FC236}">
                <a16:creationId xmlns:a16="http://schemas.microsoft.com/office/drawing/2014/main" id="{4832FCA7-ACC5-D96C-F79D-75D3025883F8}"/>
              </a:ext>
            </a:extLst>
          </p:cNvPr>
          <p:cNvSpPr>
            <a:spLocks noGrp="1"/>
          </p:cNvSpPr>
          <p:nvPr>
            <p:ph type="sldNum" sz="quarter" idx="12"/>
          </p:nvPr>
        </p:nvSpPr>
        <p:spPr>
          <a:xfrm>
            <a:off x="11648431" y="6490524"/>
            <a:ext cx="457200" cy="336141"/>
          </a:xfrm>
        </p:spPr>
        <p:txBody>
          <a:bodyPr vert="horz" lIns="91440" tIns="45720" rIns="91440" bIns="45720" rtlCol="0" anchor="ctr">
            <a:normAutofit/>
          </a:bodyPr>
          <a:lstStyle/>
          <a:p>
            <a:pPr>
              <a:spcAft>
                <a:spcPts val="600"/>
              </a:spcAft>
            </a:pPr>
            <a:fld id="{84C450F2-3BB4-4AE4-8A35-A9D7AEA4C850}" type="slidenum">
              <a:rPr lang="en-US" smtClean="0"/>
              <a:pPr>
                <a:spcAft>
                  <a:spcPts val="600"/>
                </a:spcAft>
              </a:pPr>
              <a:t>4</a:t>
            </a:fld>
            <a:endParaRPr lang="en-US"/>
          </a:p>
        </p:txBody>
      </p:sp>
    </p:spTree>
    <p:extLst>
      <p:ext uri="{BB962C8B-B14F-4D97-AF65-F5344CB8AC3E}">
        <p14:creationId xmlns:p14="http://schemas.microsoft.com/office/powerpoint/2010/main" val="33849731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8"/>
                                        </p:tgtEl>
                                        <p:attrNameLst>
                                          <p:attrName>style.visibility</p:attrName>
                                        </p:attrNameLst>
                                      </p:cBhvr>
                                      <p:to>
                                        <p:strVal val="visible"/>
                                      </p:to>
                                    </p:set>
                                    <p:animEffect transition="in" filter="fade">
                                      <p:cBhvr>
                                        <p:cTn id="7" dur="250"/>
                                        <p:tgtEl>
                                          <p:spTgt spid="8"/>
                                        </p:tgtEl>
                                      </p:cBhvr>
                                    </p:animEffect>
                                    <p:anim calcmode="lin" valueType="num">
                                      <p:cBhvr>
                                        <p:cTn id="8" dur="250" fill="hold"/>
                                        <p:tgtEl>
                                          <p:spTgt spid="8"/>
                                        </p:tgtEl>
                                        <p:attrNameLst>
                                          <p:attrName>ppt_x</p:attrName>
                                        </p:attrNameLst>
                                      </p:cBhvr>
                                      <p:tavLst>
                                        <p:tav tm="0">
                                          <p:val>
                                            <p:strVal val="#ppt_x"/>
                                          </p:val>
                                        </p:tav>
                                        <p:tav tm="100000">
                                          <p:val>
                                            <p:strVal val="#ppt_x"/>
                                          </p:val>
                                        </p:tav>
                                      </p:tavLst>
                                    </p:anim>
                                    <p:anim calcmode="lin" valueType="num">
                                      <p:cBhvr>
                                        <p:cTn id="9" dur="25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8E8FE3-5BEA-7A50-394A-8835B027F4C8}"/>
              </a:ext>
            </a:extLst>
          </p:cNvPr>
          <p:cNvSpPr>
            <a:spLocks noGrp="1"/>
          </p:cNvSpPr>
          <p:nvPr>
            <p:ph type="title"/>
          </p:nvPr>
        </p:nvSpPr>
        <p:spPr>
          <a:xfrm>
            <a:off x="7196328" y="601755"/>
            <a:ext cx="4389120" cy="1527048"/>
          </a:xfrm>
        </p:spPr>
        <p:txBody>
          <a:bodyPr vert="horz" lIns="91440" tIns="45720" rIns="91440" bIns="45720" rtlCol="0" anchor="b">
            <a:normAutofit/>
          </a:bodyPr>
          <a:lstStyle/>
          <a:p>
            <a:r>
              <a:rPr lang="en-US" sz="2200" b="0" kern="1200" cap="all" baseline="0">
                <a:latin typeface="+mj-lt"/>
                <a:ea typeface="+mj-ea"/>
                <a:cs typeface="+mj-cs"/>
              </a:rPr>
              <a:t>Impact of the Telephone on Business Communication and Decision Making</a:t>
            </a:r>
          </a:p>
        </p:txBody>
      </p:sp>
      <p:pic>
        <p:nvPicPr>
          <p:cNvPr id="7" name="Content Placeholder 6" descr="Business People Having a Meeting">
            <a:extLst>
              <a:ext uri="{FF2B5EF4-FFF2-40B4-BE49-F238E27FC236}">
                <a16:creationId xmlns:a16="http://schemas.microsoft.com/office/drawing/2014/main" id="{890F1DAF-540C-462D-A1FA-9A7D36368C69}"/>
              </a:ext>
            </a:extLst>
          </p:cNvPr>
          <p:cNvPicPr>
            <a:picLocks noGrp="1" noChangeAspect="1"/>
          </p:cNvPicPr>
          <p:nvPr>
            <p:ph type="pic" sz="quarter" idx="15"/>
          </p:nvPr>
        </p:nvPicPr>
        <p:blipFill>
          <a:blip r:embed="rId3"/>
          <a:srcRect l="11410" r="20213"/>
          <a:stretch>
            <a:fillRect/>
          </a:stretch>
        </p:blipFill>
        <p:spPr>
          <a:xfrm>
            <a:off x="20" y="1"/>
            <a:ext cx="6591280" cy="6410303"/>
          </a:xfrm>
          <a:prstGeom prst="rect">
            <a:avLst/>
          </a:prstGeom>
          <a:noFill/>
        </p:spPr>
      </p:pic>
      <p:sp>
        <p:nvSpPr>
          <p:cNvPr id="8" name="TextBox 7">
            <a:extLst>
              <a:ext uri="{FF2B5EF4-FFF2-40B4-BE49-F238E27FC236}">
                <a16:creationId xmlns:a16="http://schemas.microsoft.com/office/drawing/2014/main" id="{2D9631E5-D162-4BE8-8FC3-413364271770}"/>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7196328" y="2276856"/>
            <a:ext cx="4389120" cy="4041648"/>
          </a:xfrm>
          <a:prstGeom prst="rect">
            <a:avLst/>
          </a:prstGeom>
        </p:spPr>
        <p:txBody>
          <a:bodyPr>
            <a:normAutofit/>
          </a:bodyPr>
          <a:lstStyle/>
          <a:p>
            <a:pPr marL="0" indent="0">
              <a:spcBef>
                <a:spcPts val="2500"/>
              </a:spcBef>
              <a:spcAft>
                <a:spcPts val="600"/>
              </a:spcAft>
              <a:buFont typeface="Arial" panose="020B0604020202020204" pitchFamily="34" charset="0"/>
              <a:buNone/>
            </a:pPr>
            <a:r>
              <a:rPr lang="en-US" sz="1400" b="1"/>
              <a:t>Real-Time Communication</a:t>
            </a:r>
          </a:p>
          <a:p>
            <a:pPr marL="0" lvl="1" indent="0">
              <a:spcBef>
                <a:spcPts val="1000"/>
              </a:spcBef>
              <a:spcAft>
                <a:spcPts val="600"/>
              </a:spcAft>
              <a:buFont typeface="Arial" panose="020B0604020202020204" pitchFamily="34" charset="0"/>
              <a:buNone/>
            </a:pPr>
            <a:r>
              <a:rPr lang="en-US" sz="1400"/>
              <a:t>The telephone facilitated instant conversations, reducing delays and minimizing misunderstandings within business communications.</a:t>
            </a:r>
          </a:p>
          <a:p>
            <a:pPr marL="0" indent="0">
              <a:spcBef>
                <a:spcPts val="2500"/>
              </a:spcBef>
              <a:spcAft>
                <a:spcPts val="600"/>
              </a:spcAft>
              <a:buFont typeface="Arial" panose="020B0604020202020204" pitchFamily="34" charset="0"/>
              <a:buNone/>
            </a:pPr>
            <a:r>
              <a:rPr lang="en-US" sz="1400" b="1"/>
              <a:t>Faster Decision Making</a:t>
            </a:r>
          </a:p>
          <a:p>
            <a:pPr marL="0" lvl="1" indent="0">
              <a:spcBef>
                <a:spcPts val="1000"/>
              </a:spcBef>
              <a:spcAft>
                <a:spcPts val="600"/>
              </a:spcAft>
              <a:buFont typeface="Arial" panose="020B0604020202020204" pitchFamily="34" charset="0"/>
              <a:buNone/>
            </a:pPr>
            <a:r>
              <a:rPr lang="en-US" sz="1400"/>
              <a:t>Managers used telephone conversations to make quicker, well-informed decisions, boosting business responsiveness and competitiveness.</a:t>
            </a:r>
          </a:p>
        </p:txBody>
      </p:sp>
      <p:sp>
        <p:nvSpPr>
          <p:cNvPr id="4" name="Date Placeholder 3">
            <a:extLst>
              <a:ext uri="{FF2B5EF4-FFF2-40B4-BE49-F238E27FC236}">
                <a16:creationId xmlns:a16="http://schemas.microsoft.com/office/drawing/2014/main" id="{CF5E27E3-3DD7-8C1C-AAB1-8C2CBD8ADD72}"/>
              </a:ext>
            </a:extLst>
          </p:cNvPr>
          <p:cNvSpPr>
            <a:spLocks noGrp="1"/>
          </p:cNvSpPr>
          <p:nvPr>
            <p:ph type="dt" sz="half" idx="10"/>
          </p:nvPr>
        </p:nvSpPr>
        <p:spPr>
          <a:xfrm>
            <a:off x="431172" y="6490524"/>
            <a:ext cx="2841959" cy="336141"/>
          </a:xfrm>
        </p:spPr>
        <p:txBody>
          <a:bodyPr vert="horz" lIns="91440" tIns="45720" rIns="91440" bIns="45720" rtlCol="0" anchor="ctr">
            <a:normAutofit/>
          </a:bodyPr>
          <a:lstStyle/>
          <a:p>
            <a:pPr>
              <a:spcAft>
                <a:spcPts val="600"/>
              </a:spcAft>
            </a:pPr>
            <a:fld id="{FE21D4C7-8630-4B98-978C-30388BBD4EE8}" type="datetime1">
              <a:rPr lang="en-US" smtClean="0"/>
              <a:pPr>
                <a:spcAft>
                  <a:spcPts val="600"/>
                </a:spcAft>
              </a:pPr>
              <a:t>11/14/2025</a:t>
            </a:fld>
            <a:endParaRPr lang="en-US"/>
          </a:p>
        </p:txBody>
      </p:sp>
      <p:sp>
        <p:nvSpPr>
          <p:cNvPr id="5" name="Footer Placeholder 4">
            <a:extLst>
              <a:ext uri="{FF2B5EF4-FFF2-40B4-BE49-F238E27FC236}">
                <a16:creationId xmlns:a16="http://schemas.microsoft.com/office/drawing/2014/main" id="{BEC70758-5629-8C46-F7FC-4290A040F1D9}"/>
              </a:ext>
            </a:extLst>
          </p:cNvPr>
          <p:cNvSpPr>
            <a:spLocks noGrp="1"/>
          </p:cNvSpPr>
          <p:nvPr>
            <p:ph type="ftr" sz="quarter" idx="11"/>
          </p:nvPr>
        </p:nvSpPr>
        <p:spPr>
          <a:xfrm>
            <a:off x="8893370" y="6490524"/>
            <a:ext cx="2662834" cy="336141"/>
          </a:xfrm>
        </p:spPr>
        <p:txBody>
          <a:bodyPr vert="horz" lIns="91440" tIns="45720" rIns="91440" bIns="45720" rtlCol="0" anchor="ctr">
            <a:normAutofit/>
          </a:bodyPr>
          <a:lstStyle/>
          <a:p>
            <a:pPr>
              <a:spcAft>
                <a:spcPts val="600"/>
              </a:spcAft>
            </a:pPr>
            <a:r>
              <a:rPr lang="en-US" kern="1200">
                <a:latin typeface="+mn-lt"/>
                <a:ea typeface="+mn-ea"/>
                <a:cs typeface="+mn-cs"/>
              </a:rPr>
              <a:t>Sample Footer Text</a:t>
            </a:r>
          </a:p>
        </p:txBody>
      </p:sp>
      <p:sp>
        <p:nvSpPr>
          <p:cNvPr id="6" name="Slide Number Placeholder 5">
            <a:extLst>
              <a:ext uri="{FF2B5EF4-FFF2-40B4-BE49-F238E27FC236}">
                <a16:creationId xmlns:a16="http://schemas.microsoft.com/office/drawing/2014/main" id="{510FB4EA-66EE-8E4D-502F-3278D1F09B18}"/>
              </a:ext>
            </a:extLst>
          </p:cNvPr>
          <p:cNvSpPr>
            <a:spLocks noGrp="1"/>
          </p:cNvSpPr>
          <p:nvPr>
            <p:ph type="sldNum" sz="quarter" idx="12"/>
          </p:nvPr>
        </p:nvSpPr>
        <p:spPr>
          <a:xfrm>
            <a:off x="11648431" y="6490524"/>
            <a:ext cx="457200" cy="336141"/>
          </a:xfrm>
        </p:spPr>
        <p:txBody>
          <a:bodyPr vert="horz" lIns="91440" tIns="45720" rIns="91440" bIns="45720" rtlCol="0" anchor="ctr">
            <a:normAutofit/>
          </a:bodyPr>
          <a:lstStyle/>
          <a:p>
            <a:pPr>
              <a:spcAft>
                <a:spcPts val="600"/>
              </a:spcAft>
            </a:pPr>
            <a:fld id="{84C450F2-3BB4-4AE4-8A35-A9D7AEA4C850}" type="slidenum">
              <a:rPr lang="en-US" smtClean="0"/>
              <a:pPr>
                <a:spcAft>
                  <a:spcPts val="600"/>
                </a:spcAft>
              </a:pPr>
              <a:t>5</a:t>
            </a:fld>
            <a:endParaRPr lang="en-US"/>
          </a:p>
        </p:txBody>
      </p:sp>
    </p:spTree>
    <p:extLst>
      <p:ext uri="{BB962C8B-B14F-4D97-AF65-F5344CB8AC3E}">
        <p14:creationId xmlns:p14="http://schemas.microsoft.com/office/powerpoint/2010/main" val="33207148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8"/>
                                        </p:tgtEl>
                                        <p:attrNameLst>
                                          <p:attrName>style.visibility</p:attrName>
                                        </p:attrNameLst>
                                      </p:cBhvr>
                                      <p:to>
                                        <p:strVal val="visible"/>
                                      </p:to>
                                    </p:set>
                                    <p:animEffect transition="in" filter="fade">
                                      <p:cBhvr>
                                        <p:cTn id="7" dur="250"/>
                                        <p:tgtEl>
                                          <p:spTgt spid="8"/>
                                        </p:tgtEl>
                                      </p:cBhvr>
                                    </p:animEffect>
                                    <p:anim calcmode="lin" valueType="num">
                                      <p:cBhvr>
                                        <p:cTn id="8" dur="250" fill="hold"/>
                                        <p:tgtEl>
                                          <p:spTgt spid="8"/>
                                        </p:tgtEl>
                                        <p:attrNameLst>
                                          <p:attrName>ppt_x</p:attrName>
                                        </p:attrNameLst>
                                      </p:cBhvr>
                                      <p:tavLst>
                                        <p:tav tm="0">
                                          <p:val>
                                            <p:strVal val="#ppt_x"/>
                                          </p:val>
                                        </p:tav>
                                        <p:tav tm="100000">
                                          <p:val>
                                            <p:strVal val="#ppt_x"/>
                                          </p:val>
                                        </p:tav>
                                      </p:tavLst>
                                    </p:anim>
                                    <p:anim calcmode="lin" valueType="num">
                                      <p:cBhvr>
                                        <p:cTn id="9" dur="25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70972B-31F8-12C4-9EBD-172C81DF6719}"/>
              </a:ext>
            </a:extLst>
          </p:cNvPr>
          <p:cNvSpPr>
            <a:spLocks noGrp="1"/>
          </p:cNvSpPr>
          <p:nvPr>
            <p:ph type="title"/>
          </p:nvPr>
        </p:nvSpPr>
        <p:spPr>
          <a:xfrm>
            <a:off x="431172" y="293302"/>
            <a:ext cx="11125032" cy="965101"/>
          </a:xfrm>
        </p:spPr>
        <p:txBody>
          <a:bodyPr anchor="b">
            <a:normAutofit/>
          </a:bodyPr>
          <a:lstStyle/>
          <a:p>
            <a:r>
              <a:rPr lang="en-IN" sz="3000"/>
              <a:t>Evolution of Telephony: From Landlines to AI-Integrated Communication</a:t>
            </a:r>
          </a:p>
        </p:txBody>
      </p:sp>
      <p:sp>
        <p:nvSpPr>
          <p:cNvPr id="4" name="Date Placeholder 3">
            <a:extLst>
              <a:ext uri="{FF2B5EF4-FFF2-40B4-BE49-F238E27FC236}">
                <a16:creationId xmlns:a16="http://schemas.microsoft.com/office/drawing/2014/main" id="{F1216D8B-2F11-6611-A78E-21EE755F8930}"/>
              </a:ext>
            </a:extLst>
          </p:cNvPr>
          <p:cNvSpPr>
            <a:spLocks noGrp="1"/>
          </p:cNvSpPr>
          <p:nvPr>
            <p:ph type="dt" sz="half" idx="10"/>
          </p:nvPr>
        </p:nvSpPr>
        <p:spPr>
          <a:xfrm>
            <a:off x="431172" y="6490524"/>
            <a:ext cx="2841959" cy="336141"/>
          </a:xfrm>
        </p:spPr>
        <p:txBody>
          <a:bodyPr anchor="ctr">
            <a:normAutofit/>
          </a:bodyPr>
          <a:lstStyle/>
          <a:p>
            <a:pPr>
              <a:spcAft>
                <a:spcPts val="600"/>
              </a:spcAft>
            </a:pPr>
            <a:fld id="{FE21D4C7-8630-4B98-978C-30388BBD4EE8}" type="datetime1">
              <a:rPr lang="en-US" smtClean="0"/>
              <a:pPr>
                <a:spcAft>
                  <a:spcPts val="600"/>
                </a:spcAft>
              </a:pPr>
              <a:t>11/14/2025</a:t>
            </a:fld>
            <a:endParaRPr lang="en-US"/>
          </a:p>
        </p:txBody>
      </p:sp>
      <p:sp>
        <p:nvSpPr>
          <p:cNvPr id="5" name="Footer Placeholder 4">
            <a:extLst>
              <a:ext uri="{FF2B5EF4-FFF2-40B4-BE49-F238E27FC236}">
                <a16:creationId xmlns:a16="http://schemas.microsoft.com/office/drawing/2014/main" id="{AD824F29-D7D6-7E41-563E-146355FC5F17}"/>
              </a:ext>
            </a:extLst>
          </p:cNvPr>
          <p:cNvSpPr>
            <a:spLocks noGrp="1"/>
          </p:cNvSpPr>
          <p:nvPr>
            <p:ph type="ftr" sz="quarter" idx="11"/>
          </p:nvPr>
        </p:nvSpPr>
        <p:spPr>
          <a:xfrm>
            <a:off x="8893370" y="6490524"/>
            <a:ext cx="2662834" cy="336141"/>
          </a:xfrm>
        </p:spPr>
        <p:txBody>
          <a:bodyPr anchor="ctr">
            <a:normAutofit/>
          </a:bodyPr>
          <a:lstStyle/>
          <a:p>
            <a:pPr>
              <a:spcAft>
                <a:spcPts val="600"/>
              </a:spcAft>
            </a:pPr>
            <a:r>
              <a:rPr lang="en-US"/>
              <a:t>Sample Footer Text</a:t>
            </a:r>
          </a:p>
        </p:txBody>
      </p:sp>
      <p:sp>
        <p:nvSpPr>
          <p:cNvPr id="6" name="Slide Number Placeholder 5">
            <a:extLst>
              <a:ext uri="{FF2B5EF4-FFF2-40B4-BE49-F238E27FC236}">
                <a16:creationId xmlns:a16="http://schemas.microsoft.com/office/drawing/2014/main" id="{76C36EE3-A072-2A5D-95D9-9A79E66CC746}"/>
              </a:ext>
            </a:extLst>
          </p:cNvPr>
          <p:cNvSpPr>
            <a:spLocks noGrp="1"/>
          </p:cNvSpPr>
          <p:nvPr>
            <p:ph type="sldNum" sz="quarter" idx="12"/>
          </p:nvPr>
        </p:nvSpPr>
        <p:spPr>
          <a:xfrm>
            <a:off x="11648431" y="6490524"/>
            <a:ext cx="457200" cy="336141"/>
          </a:xfrm>
        </p:spPr>
        <p:txBody>
          <a:bodyPr anchor="ctr">
            <a:normAutofit/>
          </a:bodyPr>
          <a:lstStyle/>
          <a:p>
            <a:pPr>
              <a:spcAft>
                <a:spcPts val="600"/>
              </a:spcAft>
            </a:pPr>
            <a:fld id="{84C450F2-3BB4-4AE4-8A35-A9D7AEA4C850}" type="slidenum">
              <a:rPr lang="en-US" smtClean="0"/>
              <a:pPr>
                <a:spcAft>
                  <a:spcPts val="600"/>
                </a:spcAft>
              </a:pPr>
              <a:t>6</a:t>
            </a:fld>
            <a:endParaRPr lang="en-US"/>
          </a:p>
        </p:txBody>
      </p:sp>
      <p:graphicFrame>
        <p:nvGraphicFramePr>
          <p:cNvPr id="7" name="Content Placeholder 7">
            <a:extLst>
              <a:ext uri="{FF2B5EF4-FFF2-40B4-BE49-F238E27FC236}">
                <a16:creationId xmlns:a16="http://schemas.microsoft.com/office/drawing/2014/main" id="{4913F72D-B1A8-467C-9722-5D441F22991C}"/>
              </a:ext>
            </a:extLst>
          </p:cNvPr>
          <p:cNvGraphicFramePr>
            <a:graphicFrameLocks noGrp="1"/>
          </p:cNvGraphicFramePr>
          <p:nvPr>
            <p:ph idx="1"/>
            <p:extLst>
              <p:ext uri="{D42A27DB-BD31-4B8C-83A1-F6EECF244321}">
                <p14:modId xmlns:p14="http://schemas.microsoft.com/office/powerpoint/2010/main" val="3642751470"/>
              </p:ext>
              <p:ext uri="{E7BDC344-281C-4309-B0C6-D0EE65EED2A8}">
                <p202:designPr xmlns:p202="http://schemas.microsoft.com/office/powerpoint/2020/02/main">
                  <p202:designTagLst>
                    <p202:designTag name="ARCH:1:CLS" val="InformationBlock"/>
                    <p202:designTag name="ARCH:1:VSVAR" val="VisualTitledTextBox"/>
                  </p202:designTagLst>
                </p202:designPr>
              </p:ext>
            </p:extLst>
          </p:nvPr>
        </p:nvGraphicFramePr>
        <p:xfrm>
          <a:off x="431172" y="1384847"/>
          <a:ext cx="11125032" cy="490511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09593978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3B0640-0906-71B0-5C67-EC3AD91BAFD6}"/>
              </a:ext>
            </a:extLst>
          </p:cNvPr>
          <p:cNvSpPr>
            <a:spLocks noGrp="1"/>
          </p:cNvSpPr>
          <p:nvPr>
            <p:ph type="title"/>
          </p:nvPr>
        </p:nvSpPr>
        <p:spPr>
          <a:xfrm>
            <a:off x="429768" y="429768"/>
            <a:ext cx="10890374" cy="1627632"/>
          </a:xfrm>
        </p:spPr>
        <p:txBody>
          <a:bodyPr anchor="t">
            <a:normAutofit/>
          </a:bodyPr>
          <a:lstStyle/>
          <a:p>
            <a:r>
              <a:rPr lang="en-IN"/>
              <a:t>Conclusion</a:t>
            </a:r>
          </a:p>
        </p:txBody>
      </p:sp>
      <p:graphicFrame>
        <p:nvGraphicFramePr>
          <p:cNvPr id="10" name="Content Placeholder 2">
            <a:extLst>
              <a:ext uri="{FF2B5EF4-FFF2-40B4-BE49-F238E27FC236}">
                <a16:creationId xmlns:a16="http://schemas.microsoft.com/office/drawing/2014/main" id="{517D08C5-F65F-E46A-35A2-B636CE6E16DA}"/>
              </a:ext>
            </a:extLst>
          </p:cNvPr>
          <p:cNvGraphicFramePr>
            <a:graphicFrameLocks noGrp="1"/>
          </p:cNvGraphicFramePr>
          <p:nvPr>
            <p:ph sz="quarter" idx="13"/>
            <p:extLst>
              <p:ext uri="{D42A27DB-BD31-4B8C-83A1-F6EECF244321}">
                <p14:modId xmlns:p14="http://schemas.microsoft.com/office/powerpoint/2010/main" val="2310010167"/>
              </p:ext>
              <p:ext uri="{E7BDC344-281C-4309-B0C6-D0EE65EED2A8}">
                <p202:designPr xmlns:p202="http://schemas.microsoft.com/office/powerpoint/2020/02/main">
                  <p202:designTagLst>
                    <p202:designTag name="ARCH:1:CLS" val="InformationBlock"/>
                    <p202:designTag name="ARCH:1:VSVAR" val="TitledTextBox"/>
                  </p202:designTagLst>
                </p202:designPr>
              </p:ext>
            </p:extLst>
          </p:nvPr>
        </p:nvGraphicFramePr>
        <p:xfrm>
          <a:off x="429768" y="3264408"/>
          <a:ext cx="10890374" cy="28346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Date Placeholder 3">
            <a:extLst>
              <a:ext uri="{FF2B5EF4-FFF2-40B4-BE49-F238E27FC236}">
                <a16:creationId xmlns:a16="http://schemas.microsoft.com/office/drawing/2014/main" id="{04C3C9FC-7B74-1793-C659-3F66DFBF1824}"/>
              </a:ext>
            </a:extLst>
          </p:cNvPr>
          <p:cNvSpPr>
            <a:spLocks noGrp="1"/>
          </p:cNvSpPr>
          <p:nvPr>
            <p:ph type="dt" sz="half" idx="10"/>
          </p:nvPr>
        </p:nvSpPr>
        <p:spPr>
          <a:xfrm>
            <a:off x="431172" y="6490524"/>
            <a:ext cx="2841959" cy="336141"/>
          </a:xfrm>
        </p:spPr>
        <p:txBody>
          <a:bodyPr anchor="ctr">
            <a:normAutofit/>
          </a:bodyPr>
          <a:lstStyle/>
          <a:p>
            <a:pPr>
              <a:spcAft>
                <a:spcPts val="600"/>
              </a:spcAft>
            </a:pPr>
            <a:fld id="{FE21D4C7-8630-4B98-978C-30388BBD4EE8}" type="datetime1">
              <a:rPr lang="en-US" smtClean="0"/>
              <a:pPr>
                <a:spcAft>
                  <a:spcPts val="600"/>
                </a:spcAft>
              </a:pPr>
              <a:t>11/14/2025</a:t>
            </a:fld>
            <a:endParaRPr lang="en-US"/>
          </a:p>
        </p:txBody>
      </p:sp>
      <p:sp>
        <p:nvSpPr>
          <p:cNvPr id="5" name="Footer Placeholder 4">
            <a:extLst>
              <a:ext uri="{FF2B5EF4-FFF2-40B4-BE49-F238E27FC236}">
                <a16:creationId xmlns:a16="http://schemas.microsoft.com/office/drawing/2014/main" id="{2287B188-F428-DD79-7009-B05772EF5225}"/>
              </a:ext>
            </a:extLst>
          </p:cNvPr>
          <p:cNvSpPr>
            <a:spLocks noGrp="1"/>
          </p:cNvSpPr>
          <p:nvPr>
            <p:ph type="ftr" sz="quarter" idx="11"/>
          </p:nvPr>
        </p:nvSpPr>
        <p:spPr>
          <a:xfrm>
            <a:off x="8893370" y="6490524"/>
            <a:ext cx="2662834" cy="336141"/>
          </a:xfrm>
        </p:spPr>
        <p:txBody>
          <a:bodyPr anchor="ctr">
            <a:normAutofit/>
          </a:bodyPr>
          <a:lstStyle/>
          <a:p>
            <a:pPr>
              <a:spcAft>
                <a:spcPts val="600"/>
              </a:spcAft>
            </a:pPr>
            <a:r>
              <a:rPr lang="en-US"/>
              <a:t>Sample Footer Text</a:t>
            </a:r>
          </a:p>
        </p:txBody>
      </p:sp>
      <p:sp>
        <p:nvSpPr>
          <p:cNvPr id="6" name="Slide Number Placeholder 5">
            <a:extLst>
              <a:ext uri="{FF2B5EF4-FFF2-40B4-BE49-F238E27FC236}">
                <a16:creationId xmlns:a16="http://schemas.microsoft.com/office/drawing/2014/main" id="{13144566-7A17-038F-9109-9217CF13733F}"/>
              </a:ext>
            </a:extLst>
          </p:cNvPr>
          <p:cNvSpPr>
            <a:spLocks noGrp="1"/>
          </p:cNvSpPr>
          <p:nvPr>
            <p:ph type="sldNum" sz="quarter" idx="12"/>
          </p:nvPr>
        </p:nvSpPr>
        <p:spPr>
          <a:xfrm>
            <a:off x="11648431" y="6490524"/>
            <a:ext cx="457200" cy="336141"/>
          </a:xfrm>
        </p:spPr>
        <p:txBody>
          <a:bodyPr anchor="ctr">
            <a:normAutofit/>
          </a:bodyPr>
          <a:lstStyle/>
          <a:p>
            <a:pPr>
              <a:spcAft>
                <a:spcPts val="600"/>
              </a:spcAft>
            </a:pPr>
            <a:fld id="{84C450F2-3BB4-4AE4-8A35-A9D7AEA4C850}" type="slidenum">
              <a:rPr lang="en-US" smtClean="0"/>
              <a:pPr>
                <a:spcAft>
                  <a:spcPts val="600"/>
                </a:spcAft>
              </a:pPr>
              <a:t>7</a:t>
            </a:fld>
            <a:endParaRPr lang="en-US"/>
          </a:p>
        </p:txBody>
      </p:sp>
    </p:spTree>
    <p:extLst>
      <p:ext uri="{BB962C8B-B14F-4D97-AF65-F5344CB8AC3E}">
        <p14:creationId xmlns:p14="http://schemas.microsoft.com/office/powerpoint/2010/main" val="1620617623"/>
      </p:ext>
    </p:extLst>
  </p:cSld>
  <p:clrMapOvr>
    <a:masterClrMapping/>
  </p:clrMapOvr>
  <p:transition>
    <p:fade/>
  </p:transition>
</p:sld>
</file>

<file path=ppt/theme/theme1.xml><?xml version="1.0" encoding="utf-8"?>
<a:theme xmlns:a="http://schemas.openxmlformats.org/drawingml/2006/main" name="OasisVTI">
  <a:themeElements>
    <a:clrScheme name="Oasis">
      <a:dk1>
        <a:srgbClr val="131313"/>
      </a:dk1>
      <a:lt1>
        <a:sysClr val="window" lastClr="FFFFFF"/>
      </a:lt1>
      <a:dk2>
        <a:srgbClr val="3D3C33"/>
      </a:dk2>
      <a:lt2>
        <a:srgbClr val="F0EDE6"/>
      </a:lt2>
      <a:accent1>
        <a:srgbClr val="A57361"/>
      </a:accent1>
      <a:accent2>
        <a:srgbClr val="BE8856"/>
      </a:accent2>
      <a:accent3>
        <a:srgbClr val="BD9075"/>
      </a:accent3>
      <a:accent4>
        <a:srgbClr val="939081"/>
      </a:accent4>
      <a:accent5>
        <a:srgbClr val="A16D4C"/>
      </a:accent5>
      <a:accent6>
        <a:srgbClr val="8C8662"/>
      </a:accent6>
      <a:hlink>
        <a:srgbClr val="A57361"/>
      </a:hlink>
      <a:folHlink>
        <a:srgbClr val="8C8662"/>
      </a:folHlink>
    </a:clrScheme>
    <a:fontScheme name="Neue Haas">
      <a:majorFont>
        <a:latin typeface="Neue Haas Grotesk Text Pro"/>
        <a:ea typeface=""/>
        <a:cs typeface=""/>
      </a:majorFont>
      <a:minorFont>
        <a:latin typeface="Neue Haas Grotesk Tex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asis_win32_DN_V3" id="{65F5DFDA-B6D8-4F37-85B8-E95C858FA146}" vid="{998F2FB7-179B-41D4-99FF-60A4C828B89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7</TotalTime>
  <Words>713</Words>
  <Application>Microsoft Office PowerPoint</Application>
  <PresentationFormat>Widescreen</PresentationFormat>
  <Paragraphs>77</Paragraphs>
  <Slides>7</Slides>
  <Notes>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7</vt:i4>
      </vt:variant>
    </vt:vector>
  </HeadingPairs>
  <TitlesOfParts>
    <vt:vector size="11" baseType="lpstr">
      <vt:lpstr>Aptos</vt:lpstr>
      <vt:lpstr>Arial</vt:lpstr>
      <vt:lpstr>Neue Haas Grotesk Text Pro</vt:lpstr>
      <vt:lpstr>OasisVTI</vt:lpstr>
      <vt:lpstr>Harnessing Artificial Intelligence for Enhanced Business Decision Making</vt:lpstr>
      <vt:lpstr>Historical Context and Motivation Behind the Telephone</vt:lpstr>
      <vt:lpstr>Alexander Graham Bell’s Breakthrough and Competing Inventors</vt:lpstr>
      <vt:lpstr>Early Adoption of the Telephone in Business Practices</vt:lpstr>
      <vt:lpstr>Impact of the Telephone on Business Communication and Decision Making</vt:lpstr>
      <vt:lpstr>Evolution of Telephony: From Landlines to AI-Integrated Communication</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D Nidhi Sree</dc:creator>
  <cp:lastModifiedBy>D Nidhi Sree</cp:lastModifiedBy>
  <cp:revision>1</cp:revision>
  <dcterms:created xsi:type="dcterms:W3CDTF">2025-08-31T11:28:01Z</dcterms:created>
  <dcterms:modified xsi:type="dcterms:W3CDTF">2025-11-14T05:20:30Z</dcterms:modified>
</cp:coreProperties>
</file>